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 id="2147483690" r:id="rId3"/>
  </p:sldMasterIdLst>
  <p:notesMasterIdLst>
    <p:notesMasterId r:id="rId11"/>
  </p:notesMasterIdLst>
  <p:sldIdLst>
    <p:sldId id="260" r:id="rId4"/>
    <p:sldId id="261" r:id="rId5"/>
    <p:sldId id="259" r:id="rId6"/>
    <p:sldId id="256" r:id="rId7"/>
    <p:sldId id="257" r:id="rId8"/>
    <p:sldId id="258"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42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1FE18-BC9B-49A4-AA42-482739F0C502}" type="datetimeFigureOut">
              <a:rPr lang="fr-FR" smtClean="0"/>
              <a:pPr/>
              <a:t>28/03/2020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BAD0-1FBF-4DE8-8397-E1F9CD232B70}" type="slidenum">
              <a:rPr lang="fr-FR" smtClean="0"/>
              <a:pPr/>
              <a:t>‹N°›</a:t>
            </a:fld>
            <a:endParaRPr lang="fr-FR"/>
          </a:p>
        </p:txBody>
      </p:sp>
    </p:spTree>
    <p:extLst>
      <p:ext uri="{BB962C8B-B14F-4D97-AF65-F5344CB8AC3E}">
        <p14:creationId xmlns="" xmlns:p14="http://schemas.microsoft.com/office/powerpoint/2010/main" val="274070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 xmlns:a16="http://schemas.microsoft.com/office/drawing/2014/main" id="{D8242D6C-FEC1-4A8D-81FF-EB000230ACC4}"/>
              </a:ext>
            </a:extLst>
          </p:cNvPr>
          <p:cNvSpPr txBox="1"/>
          <p:nvPr/>
        </p:nvSpPr>
        <p:spPr>
          <a:xfrm>
            <a:off x="4281485" y="0"/>
            <a:ext cx="3276596" cy="536579"/>
          </a:xfrm>
          <a:prstGeom prst="rect">
            <a:avLst/>
          </a:prstGeom>
          <a:noFill/>
          <a:ln cap="flat">
            <a:noFill/>
          </a:ln>
        </p:spPr>
        <p:txBody>
          <a:bodyPr vert="horz" wrap="square" lIns="91440" tIns="45720" rIns="91440" bIns="45720" anchor="t"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6ECE8D0-49B8-4C12-A301-412002E52C13}" type="datetime1">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3/28/2020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 name="Slide Number Placeholder 12">
            <a:extLst>
              <a:ext uri="{FF2B5EF4-FFF2-40B4-BE49-F238E27FC236}">
                <a16:creationId xmlns="" xmlns:a16="http://schemas.microsoft.com/office/drawing/2014/main" id="{C76CB0DF-9B54-420D-836E-06C5A51193E9}"/>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E1362E9C-F6C6-4EF6-8026-331EDF7C1044}" type="slidenum">
              <a:rPr kumimoji="0" lang="fr-FR"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a:t>
            </a:fld>
            <a:endParaRPr kumimoji="0" lang="fr-FR"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endParaRPr>
          </a:p>
        </p:txBody>
      </p:sp>
      <p:sp>
        <p:nvSpPr>
          <p:cNvPr id="4" name="Slide Number Placeholder 6">
            <a:extLst>
              <a:ext uri="{FF2B5EF4-FFF2-40B4-BE49-F238E27FC236}">
                <a16:creationId xmlns="" xmlns:a16="http://schemas.microsoft.com/office/drawing/2014/main" id="{489E4EC2-6E76-4D1F-A6F8-44785E8B5C65}"/>
              </a:ext>
            </a:extLst>
          </p:cNvPr>
          <p:cNvSpPr txBox="1"/>
          <p:nvPr/>
        </p:nvSpPr>
        <p:spPr>
          <a:xfrm>
            <a:off x="4278962" y="10157402"/>
            <a:ext cx="3280684" cy="534238"/>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7F069876-67FC-490F-9EC6-E77B833FC14E}" type="slidenum">
              <a:rPr kumimoji="0" lang="en-US"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a:t>
            </a:fld>
            <a:endParaRPr kumimoji="0" lang="en-US"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endParaRPr>
          </a:p>
        </p:txBody>
      </p:sp>
      <p:sp>
        <p:nvSpPr>
          <p:cNvPr id="5" name="Slide Image Placeholder 1">
            <a:extLst>
              <a:ext uri="{FF2B5EF4-FFF2-40B4-BE49-F238E27FC236}">
                <a16:creationId xmlns="" xmlns:a16="http://schemas.microsoft.com/office/drawing/2014/main" id="{23CD1AF0-3230-43C4-8581-BC41BC96CEFD}"/>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6" name="Notes Placeholder 2">
            <a:extLst>
              <a:ext uri="{FF2B5EF4-FFF2-40B4-BE49-F238E27FC236}">
                <a16:creationId xmlns="" xmlns:a16="http://schemas.microsoft.com/office/drawing/2014/main" id="{CAFED35C-DF30-4080-AAEF-056D46543892}"/>
              </a:ext>
            </a:extLst>
          </p:cNvPr>
          <p:cNvSpPr txBox="1">
            <a:spLocks noGrp="1"/>
          </p:cNvSpPr>
          <p:nvPr>
            <p:ph type="body" sz="quarter" idx="1"/>
          </p:nvPr>
        </p:nvSpPr>
        <p:spPr>
          <a:xfrm>
            <a:off x="755998" y="5078522"/>
            <a:ext cx="6047640" cy="4811042"/>
          </a:xfrm>
        </p:spPr>
        <p:txBody>
          <a:bodyPr lIns="0" tIns="0" rIns="0" bIns="0">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2">
            <a:extLst>
              <a:ext uri="{FF2B5EF4-FFF2-40B4-BE49-F238E27FC236}">
                <a16:creationId xmlns="" xmlns:a16="http://schemas.microsoft.com/office/drawing/2014/main" id="{C7C2FFCD-DA39-4FC6-9C16-F8BB72376775}"/>
              </a:ext>
            </a:extLst>
          </p:cNvPr>
          <p:cNvSpPr txBox="1"/>
          <p:nvPr/>
        </p:nvSpPr>
        <p:spPr>
          <a:xfrm>
            <a:off x="4281485" y="0"/>
            <a:ext cx="3276596" cy="536579"/>
          </a:xfrm>
          <a:prstGeom prst="rect">
            <a:avLst/>
          </a:prstGeom>
          <a:noFill/>
          <a:ln cap="flat">
            <a:noFill/>
          </a:ln>
        </p:spPr>
        <p:txBody>
          <a:bodyPr vert="horz" wrap="square" lIns="91440" tIns="45720" rIns="91440" bIns="45720" anchor="t"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841D353-7BD9-4899-9051-A28576C0A06D}" type="datetime1">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3/28/2020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3" name="Slide Number Placeholder 12">
            <a:extLst>
              <a:ext uri="{FF2B5EF4-FFF2-40B4-BE49-F238E27FC236}">
                <a16:creationId xmlns="" xmlns:a16="http://schemas.microsoft.com/office/drawing/2014/main" id="{0F727A9D-D031-4533-AAF4-A4E1334F793C}"/>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5848554E-D3DC-420E-9AAE-BADA150D4783}" type="slidenum">
              <a:rPr kumimoji="0" lang="fr-FR"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fr-FR"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endParaRPr>
          </a:p>
        </p:txBody>
      </p:sp>
      <p:sp>
        <p:nvSpPr>
          <p:cNvPr id="4" name="Slide Number Placeholder 6">
            <a:extLst>
              <a:ext uri="{FF2B5EF4-FFF2-40B4-BE49-F238E27FC236}">
                <a16:creationId xmlns="" xmlns:a16="http://schemas.microsoft.com/office/drawing/2014/main" id="{C7D0CC6C-CCBB-427A-919D-BC54CE036F5D}"/>
              </a:ext>
            </a:extLst>
          </p:cNvPr>
          <p:cNvSpPr txBox="1"/>
          <p:nvPr/>
        </p:nvSpPr>
        <p:spPr>
          <a:xfrm>
            <a:off x="4278962" y="10157402"/>
            <a:ext cx="3280684" cy="534238"/>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CC27FCBD-4E32-46A7-A40C-3D6F1A61B14C}" type="slidenum">
              <a:rPr kumimoji="0" lang="en-US"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en-US" sz="1400" b="0" i="0" u="none" strike="noStrike" kern="1200" cap="none" spc="0" normalizeH="0" baseline="0" noProof="0">
              <a:ln>
                <a:noFill/>
              </a:ln>
              <a:solidFill>
                <a:srgbClr val="000000"/>
              </a:solidFill>
              <a:effectLst/>
              <a:uLnTx/>
              <a:uFillTx/>
              <a:latin typeface="Liberation Serif" pitchFamily="18"/>
              <a:ea typeface="Segoe UI" pitchFamily="2"/>
              <a:cs typeface="Tahoma" pitchFamily="2"/>
            </a:endParaRPr>
          </a:p>
        </p:txBody>
      </p:sp>
      <p:sp>
        <p:nvSpPr>
          <p:cNvPr id="5" name="Slide Image Placeholder 1">
            <a:extLst>
              <a:ext uri="{FF2B5EF4-FFF2-40B4-BE49-F238E27FC236}">
                <a16:creationId xmlns="" xmlns:a16="http://schemas.microsoft.com/office/drawing/2014/main" id="{9E08B0A9-E071-457A-A364-10D7A6D83C1C}"/>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6" name="Notes Placeholder 2">
            <a:extLst>
              <a:ext uri="{FF2B5EF4-FFF2-40B4-BE49-F238E27FC236}">
                <a16:creationId xmlns="" xmlns:a16="http://schemas.microsoft.com/office/drawing/2014/main" id="{10986BB1-D5F3-465E-880C-233FA086BA50}"/>
              </a:ext>
            </a:extLst>
          </p:cNvPr>
          <p:cNvSpPr txBox="1">
            <a:spLocks noGrp="1"/>
          </p:cNvSpPr>
          <p:nvPr>
            <p:ph type="body" sz="quarter" idx="1"/>
          </p:nvPr>
        </p:nvSpPr>
        <p:spPr>
          <a:xfrm>
            <a:off x="755998" y="5078522"/>
            <a:ext cx="6047640" cy="4811042"/>
          </a:xfrm>
        </p:spPr>
        <p:txBody>
          <a:bodyPr lIns="0" tIns="0" rIns="0" bIns="0"/>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208491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255790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168990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267716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309192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3914308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2911924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1364150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3279671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3885660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2714613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242599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3190358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229963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1580632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595197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CB68A9-2C42-4EFC-8F49-1351499DF711}" type="datetimeFigureOut">
              <a:rPr lang="fr-FR" smtClean="0"/>
              <a:pPr/>
              <a:t>28/03/2020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3787026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169" indent="0" algn="ctr">
              <a:buNone/>
              <a:defRPr>
                <a:solidFill>
                  <a:schemeClr val="tx1">
                    <a:tint val="75000"/>
                  </a:schemeClr>
                </a:solidFill>
              </a:defRPr>
            </a:lvl2pPr>
            <a:lvl3pPr marL="914338" indent="0" algn="ctr">
              <a:buNone/>
              <a:defRPr>
                <a:solidFill>
                  <a:schemeClr val="tx1">
                    <a:tint val="75000"/>
                  </a:schemeClr>
                </a:solidFill>
              </a:defRPr>
            </a:lvl3pPr>
            <a:lvl4pPr marL="1371507" indent="0" algn="ctr">
              <a:buNone/>
              <a:defRPr>
                <a:solidFill>
                  <a:schemeClr val="tx1">
                    <a:tint val="75000"/>
                  </a:schemeClr>
                </a:solidFill>
              </a:defRPr>
            </a:lvl4pPr>
            <a:lvl5pPr marL="1828676" indent="0" algn="ctr">
              <a:buNone/>
              <a:defRPr>
                <a:solidFill>
                  <a:schemeClr val="tx1">
                    <a:tint val="75000"/>
                  </a:schemeClr>
                </a:solidFill>
              </a:defRPr>
            </a:lvl5pPr>
            <a:lvl6pPr marL="2285845" indent="0" algn="ctr">
              <a:buNone/>
              <a:defRPr>
                <a:solidFill>
                  <a:schemeClr val="tx1">
                    <a:tint val="75000"/>
                  </a:schemeClr>
                </a:solidFill>
              </a:defRPr>
            </a:lvl6pPr>
            <a:lvl7pPr marL="2743014" indent="0" algn="ctr">
              <a:buNone/>
              <a:defRPr>
                <a:solidFill>
                  <a:schemeClr val="tx1">
                    <a:tint val="75000"/>
                  </a:schemeClr>
                </a:solidFill>
              </a:defRPr>
            </a:lvl7pPr>
            <a:lvl8pPr marL="3200182" indent="0" algn="ctr">
              <a:buNone/>
              <a:defRPr>
                <a:solidFill>
                  <a:schemeClr val="tx1">
                    <a:tint val="75000"/>
                  </a:schemeClr>
                </a:solidFill>
              </a:defRPr>
            </a:lvl8pPr>
            <a:lvl9pPr marL="3657351"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1642609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2907701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8" y="2861734"/>
            <a:ext cx="8825656" cy="1915647"/>
          </a:xfrm>
        </p:spPr>
        <p:txBody>
          <a:bodyPr anchor="b"/>
          <a:lstStyle>
            <a:lvl1pPr algn="l">
              <a:defRPr sz="3999"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169" indent="0">
              <a:buNone/>
              <a:defRPr sz="1800">
                <a:solidFill>
                  <a:schemeClr val="tx1">
                    <a:tint val="75000"/>
                  </a:schemeClr>
                </a:solidFill>
              </a:defRPr>
            </a:lvl2pPr>
            <a:lvl3pPr marL="914338" indent="0">
              <a:buNone/>
              <a:defRPr sz="1600">
                <a:solidFill>
                  <a:schemeClr val="tx1">
                    <a:tint val="75000"/>
                  </a:schemeClr>
                </a:solidFill>
              </a:defRPr>
            </a:lvl3pPr>
            <a:lvl4pPr marL="1371507" indent="0">
              <a:buNone/>
              <a:defRPr sz="1400">
                <a:solidFill>
                  <a:schemeClr val="tx1">
                    <a:tint val="75000"/>
                  </a:schemeClr>
                </a:solidFill>
              </a:defRPr>
            </a:lvl4pPr>
            <a:lvl5pPr marL="1828676" indent="0">
              <a:buNone/>
              <a:defRPr sz="1400">
                <a:solidFill>
                  <a:schemeClr val="tx1">
                    <a:tint val="75000"/>
                  </a:schemeClr>
                </a:solidFill>
              </a:defRPr>
            </a:lvl5pPr>
            <a:lvl6pPr marL="2285845" indent="0">
              <a:buNone/>
              <a:defRPr sz="1400">
                <a:solidFill>
                  <a:schemeClr val="tx1">
                    <a:tint val="75000"/>
                  </a:schemeClr>
                </a:solidFill>
              </a:defRPr>
            </a:lvl6pPr>
            <a:lvl7pPr marL="2743014" indent="0">
              <a:buNone/>
              <a:defRPr sz="1400">
                <a:solidFill>
                  <a:schemeClr val="tx1">
                    <a:tint val="75000"/>
                  </a:schemeClr>
                </a:solidFill>
              </a:defRPr>
            </a:lvl7pPr>
            <a:lvl8pPr marL="3200182" indent="0">
              <a:buNone/>
              <a:defRPr sz="1400">
                <a:solidFill>
                  <a:schemeClr val="tx1">
                    <a:tint val="75000"/>
                  </a:schemeClr>
                </a:solidFill>
              </a:defRPr>
            </a:lvl8pPr>
            <a:lvl9pPr marL="3657351"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3082627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3" y="2060576"/>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5" y="2056092"/>
            <a:ext cx="4396340"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472597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1"/>
            <a:ext cx="4396338"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3" y="2514601"/>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1"/>
            <a:ext cx="4396339"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1"/>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40174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pPr lvl="0"/>
            <a:endParaRPr lang="fr-FR"/>
          </a:p>
        </p:txBody>
      </p:sp>
      <p:sp>
        <p:nvSpPr>
          <p:cNvPr id="5" name="Footer Placeholder 3"/>
          <p:cNvSpPr>
            <a:spLocks noGrp="1"/>
          </p:cNvSpPr>
          <p:nvPr>
            <p:ph type="ftr" sz="quarter" idx="11"/>
          </p:nvPr>
        </p:nvSpPr>
        <p:spPr/>
        <p:txBody>
          <a:bodyPr/>
          <a:lstStyle/>
          <a:p>
            <a:pPr lvl="0"/>
            <a:endParaRPr lang="fr-FR"/>
          </a:p>
        </p:txBody>
      </p:sp>
      <p:sp>
        <p:nvSpPr>
          <p:cNvPr id="6" name="Slide Number Placeholder 4"/>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3634972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lvl="0"/>
            <a:endParaRPr lang="fr-FR"/>
          </a:p>
        </p:txBody>
      </p:sp>
      <p:sp>
        <p:nvSpPr>
          <p:cNvPr id="5" name="Footer Placeholder 2"/>
          <p:cNvSpPr>
            <a:spLocks noGrp="1"/>
          </p:cNvSpPr>
          <p:nvPr>
            <p:ph type="ftr" sz="quarter" idx="11"/>
          </p:nvPr>
        </p:nvSpPr>
        <p:spPr/>
        <p:txBody>
          <a:bodyPr/>
          <a:lstStyle/>
          <a:p>
            <a:pPr lvl="0"/>
            <a:endParaRPr lang="fr-FR"/>
          </a:p>
        </p:txBody>
      </p:sp>
      <p:sp>
        <p:nvSpPr>
          <p:cNvPr id="6" name="Slide Number Placeholder 3"/>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1526518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2" y="1447800"/>
            <a:ext cx="3401064" cy="1447800"/>
          </a:xfrm>
        </p:spPr>
        <p:txBody>
          <a:bodyPr anchor="b"/>
          <a:lstStyle>
            <a:lvl1pPr algn="l">
              <a:defRPr sz="2399" b="0"/>
            </a:lvl1pPr>
          </a:lstStyle>
          <a:p>
            <a:r>
              <a:rPr lang="fr-FR"/>
              <a:t>Modifiez le style du titre</a:t>
            </a:r>
            <a:endParaRPr lang="en-US" dirty="0"/>
          </a:p>
        </p:txBody>
      </p:sp>
      <p:sp>
        <p:nvSpPr>
          <p:cNvPr id="3" name="Content Placeholder 2"/>
          <p:cNvSpPr>
            <a:spLocks noGrp="1"/>
          </p:cNvSpPr>
          <p:nvPr>
            <p:ph idx="1"/>
          </p:nvPr>
        </p:nvSpPr>
        <p:spPr>
          <a:xfrm>
            <a:off x="4784617" y="1447801"/>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pPr lvl="0"/>
            <a:endParaRPr lang="fr-FR"/>
          </a:p>
        </p:txBody>
      </p:sp>
      <p:sp>
        <p:nvSpPr>
          <p:cNvPr id="5" name="Footer Placeholder 5"/>
          <p:cNvSpPr>
            <a:spLocks noGrp="1"/>
          </p:cNvSpPr>
          <p:nvPr>
            <p:ph type="ftr" sz="quarter" idx="11"/>
          </p:nvPr>
        </p:nvSpPr>
        <p:spPr/>
        <p:txBody>
          <a:bodyPr/>
          <a:lstStyle/>
          <a:p>
            <a:pPr lvl="0"/>
            <a:endParaRPr lang="fr-FR"/>
          </a:p>
        </p:txBody>
      </p:sp>
      <p:sp>
        <p:nvSpPr>
          <p:cNvPr id="6" name="Slide Number Placeholder 6"/>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1276236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8" y="1854193"/>
            <a:ext cx="5092906" cy="1574808"/>
          </a:xfrm>
        </p:spPr>
        <p:txBody>
          <a:bodyPr anchor="b">
            <a:normAutofit/>
          </a:bodyPr>
          <a:lstStyle>
            <a:lvl1pPr algn="l">
              <a:defRPr sz="3599"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1"/>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69" indent="0">
              <a:buNone/>
              <a:defRPr sz="1600"/>
            </a:lvl2pPr>
            <a:lvl3pPr marL="914338" indent="0">
              <a:buNone/>
              <a:defRPr sz="1600"/>
            </a:lvl3pPr>
            <a:lvl4pPr marL="1371507" indent="0">
              <a:buNone/>
              <a:defRPr sz="1600"/>
            </a:lvl4pPr>
            <a:lvl5pPr marL="1828676" indent="0">
              <a:buNone/>
              <a:defRPr sz="1600"/>
            </a:lvl5pPr>
            <a:lvl6pPr marL="2285845" indent="0">
              <a:buNone/>
              <a:defRPr sz="1600"/>
            </a:lvl6pPr>
            <a:lvl7pPr marL="2743014" indent="0">
              <a:buNone/>
              <a:defRPr sz="1600"/>
            </a:lvl7pPr>
            <a:lvl8pPr marL="3200182" indent="0">
              <a:buNone/>
              <a:defRPr sz="1600"/>
            </a:lvl8pPr>
            <a:lvl9pPr marL="3657351"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3486214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8" y="4800586"/>
            <a:ext cx="8825656" cy="566738"/>
          </a:xfrm>
        </p:spPr>
        <p:txBody>
          <a:bodyPr anchor="b">
            <a:normAutofit/>
          </a:bodyPr>
          <a:lstStyle>
            <a:lvl1pPr algn="l">
              <a:defRPr sz="2399"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1"/>
            <a:ext cx="8825658" cy="364066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69" indent="0">
              <a:buNone/>
              <a:defRPr sz="1600"/>
            </a:lvl2pPr>
            <a:lvl3pPr marL="914338" indent="0">
              <a:buNone/>
              <a:defRPr sz="1600"/>
            </a:lvl3pPr>
            <a:lvl4pPr marL="1371507" indent="0">
              <a:buNone/>
              <a:defRPr sz="1600"/>
            </a:lvl4pPr>
            <a:lvl5pPr marL="1828676" indent="0">
              <a:buNone/>
              <a:defRPr sz="1600"/>
            </a:lvl5pPr>
            <a:lvl6pPr marL="2285845" indent="0">
              <a:buNone/>
              <a:defRPr sz="1600"/>
            </a:lvl6pPr>
            <a:lvl7pPr marL="2743014" indent="0">
              <a:buNone/>
              <a:defRPr sz="1600"/>
            </a:lvl7pPr>
            <a:lvl8pPr marL="3200182" indent="0">
              <a:buNone/>
              <a:defRPr sz="1600"/>
            </a:lvl8pPr>
            <a:lvl9pPr marL="3657351"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7" y="5367325"/>
            <a:ext cx="8825656" cy="493712"/>
          </a:xfrm>
        </p:spPr>
        <p:txBody>
          <a:bodyPr>
            <a:normAutofit/>
          </a:bodyPr>
          <a:lstStyle>
            <a:lvl1pPr marL="0" indent="0">
              <a:buNone/>
              <a:defRPr sz="12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1476447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1"/>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5" y="3657602"/>
            <a:ext cx="8825659" cy="2362199"/>
          </a:xfrm>
        </p:spPr>
        <p:txBody>
          <a:bodyPr anchor="ctr">
            <a:normAutofit/>
          </a:bodyPr>
          <a:lstStyle>
            <a:lvl1pPr marL="0" indent="0">
              <a:buNone/>
              <a:defRPr sz="18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2933977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2"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5" y="4350657"/>
            <a:ext cx="8825659" cy="1676399"/>
          </a:xfrm>
        </p:spPr>
        <p:txBody>
          <a:bodyPr anchor="ctr">
            <a:normAutofit/>
          </a:bodyPr>
          <a:lstStyle>
            <a:lvl1pPr marL="0" indent="0">
              <a:buNone/>
              <a:defRPr sz="18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
        <p:nvSpPr>
          <p:cNvPr id="12" name="TextBox 11"/>
          <p:cNvSpPr txBox="1"/>
          <p:nvPr/>
        </p:nvSpPr>
        <p:spPr>
          <a:xfrm>
            <a:off x="898296" y="971254"/>
            <a:ext cx="801912" cy="196964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9" dirty="0"/>
              <a:t>“</a:t>
            </a:r>
          </a:p>
        </p:txBody>
      </p:sp>
      <p:sp>
        <p:nvSpPr>
          <p:cNvPr id="15" name="TextBox 14"/>
          <p:cNvSpPr txBox="1"/>
          <p:nvPr/>
        </p:nvSpPr>
        <p:spPr>
          <a:xfrm>
            <a:off x="9330491" y="2613787"/>
            <a:ext cx="801912" cy="196964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9" dirty="0"/>
              <a:t>”</a:t>
            </a:r>
          </a:p>
        </p:txBody>
      </p:sp>
    </p:spTree>
    <p:extLst>
      <p:ext uri="{BB962C8B-B14F-4D97-AF65-F5344CB8AC3E}">
        <p14:creationId xmlns="" xmlns:p14="http://schemas.microsoft.com/office/powerpoint/2010/main" val="2607135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3999"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169" indent="0">
              <a:buNone/>
              <a:defRPr sz="1800">
                <a:solidFill>
                  <a:schemeClr val="tx1">
                    <a:tint val="75000"/>
                  </a:schemeClr>
                </a:solidFill>
              </a:defRPr>
            </a:lvl2pPr>
            <a:lvl3pPr marL="914338" indent="0">
              <a:buNone/>
              <a:defRPr sz="1600">
                <a:solidFill>
                  <a:schemeClr val="tx1">
                    <a:tint val="75000"/>
                  </a:schemeClr>
                </a:solidFill>
              </a:defRPr>
            </a:lvl3pPr>
            <a:lvl4pPr marL="1371507" indent="0">
              <a:buNone/>
              <a:defRPr sz="1400">
                <a:solidFill>
                  <a:schemeClr val="tx1">
                    <a:tint val="75000"/>
                  </a:schemeClr>
                </a:solidFill>
              </a:defRPr>
            </a:lvl4pPr>
            <a:lvl5pPr marL="1828676" indent="0">
              <a:buNone/>
              <a:defRPr sz="1400">
                <a:solidFill>
                  <a:schemeClr val="tx1">
                    <a:tint val="75000"/>
                  </a:schemeClr>
                </a:solidFill>
              </a:defRPr>
            </a:lvl5pPr>
            <a:lvl6pPr marL="2285845" indent="0">
              <a:buNone/>
              <a:defRPr sz="1400">
                <a:solidFill>
                  <a:schemeClr val="tx1">
                    <a:tint val="75000"/>
                  </a:schemeClr>
                </a:solidFill>
              </a:defRPr>
            </a:lvl6pPr>
            <a:lvl7pPr marL="2743014" indent="0">
              <a:buNone/>
              <a:defRPr sz="1400">
                <a:solidFill>
                  <a:schemeClr val="tx1">
                    <a:tint val="75000"/>
                  </a:schemeClr>
                </a:solidFill>
              </a:defRPr>
            </a:lvl7pPr>
            <a:lvl8pPr marL="3200182" indent="0">
              <a:buNone/>
              <a:defRPr sz="1400">
                <a:solidFill>
                  <a:schemeClr val="tx1">
                    <a:tint val="75000"/>
                  </a:schemeClr>
                </a:solidFill>
              </a:defRPr>
            </a:lvl8pPr>
            <a:lvl9pPr marL="3657351"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3529524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1"/>
            <a:ext cx="2946866"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1"/>
            <a:ext cx="2927350" cy="3589338"/>
          </a:xfrm>
        </p:spPr>
        <p:txBody>
          <a:bodyPr anchor="t">
            <a:normAutofit/>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60" y="1981201"/>
            <a:ext cx="2936241"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7" y="2667001"/>
            <a:ext cx="2946794" cy="3589338"/>
          </a:xfrm>
        </p:spPr>
        <p:txBody>
          <a:bodyPr anchor="t">
            <a:normAutofit/>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1" y="1981201"/>
            <a:ext cx="2932113"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1" y="2667001"/>
            <a:ext cx="2932113" cy="3589338"/>
          </a:xfrm>
        </p:spPr>
        <p:txBody>
          <a:bodyPr anchor="t">
            <a:normAutofit/>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fr-FR"/>
          </a:p>
        </p:txBody>
      </p:sp>
      <p:sp>
        <p:nvSpPr>
          <p:cNvPr id="4"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1354362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69" indent="0">
              <a:buNone/>
              <a:defRPr sz="1600"/>
            </a:lvl2pPr>
            <a:lvl3pPr marL="914338" indent="0">
              <a:buNone/>
              <a:defRPr sz="1600"/>
            </a:lvl3pPr>
            <a:lvl4pPr marL="1371507" indent="0">
              <a:buNone/>
              <a:defRPr sz="1600"/>
            </a:lvl4pPr>
            <a:lvl5pPr marL="1828676" indent="0">
              <a:buNone/>
              <a:defRPr sz="1600"/>
            </a:lvl5pPr>
            <a:lvl6pPr marL="2285845" indent="0">
              <a:buNone/>
              <a:defRPr sz="1600"/>
            </a:lvl6pPr>
            <a:lvl7pPr marL="2743014" indent="0">
              <a:buNone/>
              <a:defRPr sz="1600"/>
            </a:lvl7pPr>
            <a:lvl8pPr marL="3200182" indent="0">
              <a:buNone/>
              <a:defRPr sz="1600"/>
            </a:lvl8pPr>
            <a:lvl9pPr marL="3657351"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2"/>
            <a:ext cx="2940050" cy="659189"/>
          </a:xfrm>
        </p:spPr>
        <p:txBody>
          <a:bodyPr anchor="t">
            <a:normAutofit/>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69" indent="0">
              <a:buNone/>
              <a:defRPr sz="1600"/>
            </a:lvl2pPr>
            <a:lvl3pPr marL="914338" indent="0">
              <a:buNone/>
              <a:defRPr sz="1600"/>
            </a:lvl3pPr>
            <a:lvl4pPr marL="1371507" indent="0">
              <a:buNone/>
              <a:defRPr sz="1600"/>
            </a:lvl4pPr>
            <a:lvl5pPr marL="1828676" indent="0">
              <a:buNone/>
              <a:defRPr sz="1600"/>
            </a:lvl5pPr>
            <a:lvl6pPr marL="2285845" indent="0">
              <a:buNone/>
              <a:defRPr sz="1600"/>
            </a:lvl6pPr>
            <a:lvl7pPr marL="2743014" indent="0">
              <a:buNone/>
              <a:defRPr sz="1600"/>
            </a:lvl7pPr>
            <a:lvl8pPr marL="3200182" indent="0">
              <a:buNone/>
              <a:defRPr sz="1600"/>
            </a:lvl8pPr>
            <a:lvl9pPr marL="3657351"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1"/>
            <a:ext cx="2934406" cy="659189"/>
          </a:xfrm>
        </p:spPr>
        <p:txBody>
          <a:bodyPr anchor="t">
            <a:normAutofit/>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399" b="0">
                <a:solidFill>
                  <a:schemeClr val="bg2">
                    <a:lumMod val="40000"/>
                    <a:lumOff val="60000"/>
                  </a:schemeClr>
                </a:solidFill>
              </a:defRPr>
            </a:lvl1pPr>
            <a:lvl2pPr marL="457169" indent="0">
              <a:buNone/>
              <a:defRPr sz="2000" b="1"/>
            </a:lvl2pPr>
            <a:lvl3pPr marL="914338" indent="0">
              <a:buNone/>
              <a:defRPr sz="1800" b="1"/>
            </a:lvl3pPr>
            <a:lvl4pPr marL="1371507" indent="0">
              <a:buNone/>
              <a:defRPr sz="1600" b="1"/>
            </a:lvl4pPr>
            <a:lvl5pPr marL="1828676" indent="0">
              <a:buNone/>
              <a:defRPr sz="1600" b="1"/>
            </a:lvl5pPr>
            <a:lvl6pPr marL="2285845" indent="0">
              <a:buNone/>
              <a:defRPr sz="1600" b="1"/>
            </a:lvl6pPr>
            <a:lvl7pPr marL="2743014" indent="0">
              <a:buNone/>
              <a:defRPr sz="1600" b="1"/>
            </a:lvl7pPr>
            <a:lvl8pPr marL="3200182" indent="0">
              <a:buNone/>
              <a:defRPr sz="1600" b="1"/>
            </a:lvl8pPr>
            <a:lvl9pPr marL="3657351"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700"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69" indent="0">
              <a:buNone/>
              <a:defRPr sz="1600"/>
            </a:lvl2pPr>
            <a:lvl3pPr marL="914338" indent="0">
              <a:buNone/>
              <a:defRPr sz="1600"/>
            </a:lvl3pPr>
            <a:lvl4pPr marL="1371507" indent="0">
              <a:buNone/>
              <a:defRPr sz="1600"/>
            </a:lvl4pPr>
            <a:lvl5pPr marL="1828676" indent="0">
              <a:buNone/>
              <a:defRPr sz="1600"/>
            </a:lvl5pPr>
            <a:lvl6pPr marL="2285845" indent="0">
              <a:buNone/>
              <a:defRPr sz="1600"/>
            </a:lvl6pPr>
            <a:lvl7pPr marL="2743014" indent="0">
              <a:buNone/>
              <a:defRPr sz="1600"/>
            </a:lvl7pPr>
            <a:lvl8pPr marL="3200182" indent="0">
              <a:buNone/>
              <a:defRPr sz="1600"/>
            </a:lvl8pPr>
            <a:lvl9pPr marL="3657351"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169" indent="0">
              <a:buNone/>
              <a:defRPr sz="1200"/>
            </a:lvl2pPr>
            <a:lvl3pPr marL="914338" indent="0">
              <a:buNone/>
              <a:defRPr sz="1000"/>
            </a:lvl3pPr>
            <a:lvl4pPr marL="1371507" indent="0">
              <a:buNone/>
              <a:defRPr sz="900"/>
            </a:lvl4pPr>
            <a:lvl5pPr marL="1828676" indent="0">
              <a:buNone/>
              <a:defRPr sz="900"/>
            </a:lvl5pPr>
            <a:lvl6pPr marL="2285845" indent="0">
              <a:buNone/>
              <a:defRPr sz="900"/>
            </a:lvl6pPr>
            <a:lvl7pPr marL="2743014" indent="0">
              <a:buNone/>
              <a:defRPr sz="900"/>
            </a:lvl7pPr>
            <a:lvl8pPr marL="3200182" indent="0">
              <a:buNone/>
              <a:defRPr sz="900"/>
            </a:lvl8pPr>
            <a:lvl9pPr marL="3657351"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lvl="0"/>
            <a:endParaRPr lang="fr-FR"/>
          </a:p>
        </p:txBody>
      </p:sp>
      <p:sp>
        <p:nvSpPr>
          <p:cNvPr id="4"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241012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918095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4"/>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4" y="887415"/>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28745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10.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10.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8.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4CB68A9-2C42-4EFC-8F49-1351499DF711}" type="datetimeFigureOut">
              <a:rPr lang="fr-FR" smtClean="0"/>
              <a:pPr/>
              <a:t>28/03/2020</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FE52C2-8476-4017-A853-1C50EB5194AE}" type="slidenum">
              <a:rPr lang="fr-FR" smtClean="0"/>
              <a:pPr/>
              <a:t>‹N°›</a:t>
            </a:fld>
            <a:endParaRPr lang="fr-FR"/>
          </a:p>
        </p:txBody>
      </p:sp>
    </p:spTree>
    <p:extLst>
      <p:ext uri="{BB962C8B-B14F-4D97-AF65-F5344CB8AC3E}">
        <p14:creationId xmlns="" xmlns:p14="http://schemas.microsoft.com/office/powerpoint/2010/main" val="321239211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1" y="2892348"/>
            <a:ext cx="1522412" cy="2365453"/>
          </a:xfrm>
          <a:prstGeom prst="rect">
            <a:avLst/>
          </a:prstGeom>
        </p:spPr>
      </p:pic>
      <p:sp>
        <p:nvSpPr>
          <p:cNvPr id="16" name="Oval 15"/>
          <p:cNvSpPr/>
          <p:nvPr/>
        </p:nvSpPr>
        <p:spPr>
          <a:xfrm>
            <a:off x="8609012" y="1676401"/>
            <a:ext cx="2819401"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4" y="1"/>
            <a:ext cx="1603387" cy="1141406"/>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1"/>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9"/>
            <a:ext cx="9404724"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3" y="2052920"/>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40" y="1790702"/>
            <a:ext cx="990599" cy="304799"/>
          </a:xfrm>
          <a:prstGeom prst="rect">
            <a:avLst/>
          </a:prstGeom>
        </p:spPr>
        <p:txBody>
          <a:bodyPr vert="horz" lIns="91440" tIns="45720" rIns="91440" bIns="45720" rtlCol="0" anchor="t"/>
          <a:lstStyle>
            <a:lvl1pPr algn="l">
              <a:defRPr sz="1099" b="0" i="0">
                <a:solidFill>
                  <a:schemeClr val="tx1">
                    <a:tint val="75000"/>
                    <a:alpha val="60000"/>
                  </a:schemeClr>
                </a:solidFill>
              </a:defRPr>
            </a:lvl1pPr>
          </a:lstStyle>
          <a:p>
            <a:pPr lvl="0"/>
            <a:endParaRPr lang="fr-FR"/>
          </a:p>
        </p:txBody>
      </p:sp>
      <p:sp>
        <p:nvSpPr>
          <p:cNvPr id="5" name="Footer Placeholder 4"/>
          <p:cNvSpPr>
            <a:spLocks noGrp="1"/>
          </p:cNvSpPr>
          <p:nvPr>
            <p:ph type="ftr" sz="quarter" idx="3"/>
          </p:nvPr>
        </p:nvSpPr>
        <p:spPr>
          <a:xfrm rot="5400000">
            <a:off x="8951574" y="3225298"/>
            <a:ext cx="3859795" cy="304800"/>
          </a:xfrm>
          <a:prstGeom prst="rect">
            <a:avLst/>
          </a:prstGeom>
        </p:spPr>
        <p:txBody>
          <a:bodyPr vert="horz" lIns="91440" tIns="45720" rIns="91440" bIns="45720" rtlCol="0" anchor="b"/>
          <a:lstStyle>
            <a:lvl1pPr algn="l">
              <a:defRPr sz="1099" b="0" i="0">
                <a:solidFill>
                  <a:schemeClr val="tx1">
                    <a:tint val="75000"/>
                    <a:alpha val="60000"/>
                  </a:schemeClr>
                </a:solidFill>
              </a:defRPr>
            </a:lvl1pPr>
          </a:lstStyle>
          <a:p>
            <a:pPr lvl="0"/>
            <a:endParaRPr lang="fr-FR"/>
          </a:p>
        </p:txBody>
      </p:sp>
      <p:sp>
        <p:nvSpPr>
          <p:cNvPr id="6" name="Slide Number Placeholder 5"/>
          <p:cNvSpPr>
            <a:spLocks noGrp="1"/>
          </p:cNvSpPr>
          <p:nvPr>
            <p:ph type="sldNum" sz="quarter" idx="4"/>
          </p:nvPr>
        </p:nvSpPr>
        <p:spPr bwMode="gray">
          <a:xfrm>
            <a:off x="10352541" y="295731"/>
            <a:ext cx="838199" cy="767686"/>
          </a:xfrm>
          <a:prstGeom prst="rect">
            <a:avLst/>
          </a:prstGeom>
        </p:spPr>
        <p:txBody>
          <a:bodyPr vert="horz" lIns="91440" tIns="45720" rIns="91440" bIns="45720" rtlCol="0" anchor="b"/>
          <a:lstStyle>
            <a:lvl1pPr algn="ctr">
              <a:defRPr sz="2800" b="0" i="0">
                <a:solidFill>
                  <a:schemeClr val="tx1">
                    <a:tint val="75000"/>
                  </a:schemeClr>
                </a:solidFill>
              </a:defRPr>
            </a:lvl1pPr>
          </a:lstStyle>
          <a:p>
            <a:pPr lvl="0"/>
            <a:fld id="{9CC78396-115D-46E4-8DE1-30E7F8309DD4}" type="slidenum">
              <a:rPr lang="fr-FR" smtClean="0"/>
              <a:pPr lvl="0"/>
              <a:t>‹N°›</a:t>
            </a:fld>
            <a:endParaRPr lang="fr-FR"/>
          </a:p>
        </p:txBody>
      </p:sp>
    </p:spTree>
    <p:extLst>
      <p:ext uri="{BB962C8B-B14F-4D97-AF65-F5344CB8AC3E}">
        <p14:creationId xmlns="" xmlns:p14="http://schemas.microsoft.com/office/powerpoint/2010/main" val="312800010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16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77" indent="-342877" algn="l" defTabSz="45716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899" indent="-285730" algn="l" defTabSz="45716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22" indent="-228584" algn="l" defTabSz="45716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091" indent="-228584" algn="l" defTabSz="45716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260" indent="-228584" algn="l" defTabSz="45716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830" indent="-228584" algn="l" defTabSz="45716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597" indent="-228584" algn="l" defTabSz="45716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766" indent="-228584" algn="l" defTabSz="45716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935" indent="-228584" algn="l" defTabSz="45716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69" rtl="0" eaLnBrk="1" latinLnBrk="0" hangingPunct="1">
        <a:defRPr sz="1800" kern="1200">
          <a:solidFill>
            <a:schemeClr val="tx1"/>
          </a:solidFill>
          <a:latin typeface="+mn-lt"/>
          <a:ea typeface="+mn-ea"/>
          <a:cs typeface="+mn-cs"/>
        </a:defRPr>
      </a:lvl1pPr>
      <a:lvl2pPr marL="457169" algn="l" defTabSz="457169" rtl="0" eaLnBrk="1" latinLnBrk="0" hangingPunct="1">
        <a:defRPr sz="1800" kern="1200">
          <a:solidFill>
            <a:schemeClr val="tx1"/>
          </a:solidFill>
          <a:latin typeface="+mn-lt"/>
          <a:ea typeface="+mn-ea"/>
          <a:cs typeface="+mn-cs"/>
        </a:defRPr>
      </a:lvl2pPr>
      <a:lvl3pPr marL="914338" algn="l" defTabSz="457169" rtl="0" eaLnBrk="1" latinLnBrk="0" hangingPunct="1">
        <a:defRPr sz="1800" kern="1200">
          <a:solidFill>
            <a:schemeClr val="tx1"/>
          </a:solidFill>
          <a:latin typeface="+mn-lt"/>
          <a:ea typeface="+mn-ea"/>
          <a:cs typeface="+mn-cs"/>
        </a:defRPr>
      </a:lvl3pPr>
      <a:lvl4pPr marL="1371507" algn="l" defTabSz="457169" rtl="0" eaLnBrk="1" latinLnBrk="0" hangingPunct="1">
        <a:defRPr sz="1800" kern="1200">
          <a:solidFill>
            <a:schemeClr val="tx1"/>
          </a:solidFill>
          <a:latin typeface="+mn-lt"/>
          <a:ea typeface="+mn-ea"/>
          <a:cs typeface="+mn-cs"/>
        </a:defRPr>
      </a:lvl4pPr>
      <a:lvl5pPr marL="1828676" algn="l" defTabSz="457169" rtl="0" eaLnBrk="1" latinLnBrk="0" hangingPunct="1">
        <a:defRPr sz="1800" kern="1200">
          <a:solidFill>
            <a:schemeClr val="tx1"/>
          </a:solidFill>
          <a:latin typeface="+mn-lt"/>
          <a:ea typeface="+mn-ea"/>
          <a:cs typeface="+mn-cs"/>
        </a:defRPr>
      </a:lvl5pPr>
      <a:lvl6pPr marL="2285845" algn="l" defTabSz="457169" rtl="0" eaLnBrk="1" latinLnBrk="0" hangingPunct="1">
        <a:defRPr sz="1800" kern="1200">
          <a:solidFill>
            <a:schemeClr val="tx1"/>
          </a:solidFill>
          <a:latin typeface="+mn-lt"/>
          <a:ea typeface="+mn-ea"/>
          <a:cs typeface="+mn-cs"/>
        </a:defRPr>
      </a:lvl6pPr>
      <a:lvl7pPr marL="2743014" algn="l" defTabSz="457169" rtl="0" eaLnBrk="1" latinLnBrk="0" hangingPunct="1">
        <a:defRPr sz="1800" kern="1200">
          <a:solidFill>
            <a:schemeClr val="tx1"/>
          </a:solidFill>
          <a:latin typeface="+mn-lt"/>
          <a:ea typeface="+mn-ea"/>
          <a:cs typeface="+mn-cs"/>
        </a:defRPr>
      </a:lvl7pPr>
      <a:lvl8pPr marL="3200182" algn="l" defTabSz="457169" rtl="0" eaLnBrk="1" latinLnBrk="0" hangingPunct="1">
        <a:defRPr sz="1800" kern="1200">
          <a:solidFill>
            <a:schemeClr val="tx1"/>
          </a:solidFill>
          <a:latin typeface="+mn-lt"/>
          <a:ea typeface="+mn-ea"/>
          <a:cs typeface="+mn-cs"/>
        </a:defRPr>
      </a:lvl8pPr>
      <a:lvl9pPr marL="3657351" algn="l" defTabSz="45716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EAAE47-1A04-4017-89BD-05C62BCBE543}"/>
              </a:ext>
            </a:extLst>
          </p:cNvPr>
          <p:cNvSpPr txBox="1">
            <a:spLocks noGrp="1"/>
          </p:cNvSpPr>
          <p:nvPr>
            <p:ph type="title" idx="4294967295"/>
          </p:nvPr>
        </p:nvSpPr>
        <p:spPr>
          <a:xfrm>
            <a:off x="214" y="272631"/>
            <a:ext cx="10972417" cy="738664"/>
          </a:xfrm>
        </p:spPr>
        <p:txBody>
          <a:bodyPr>
            <a:spAutoFit/>
          </a:bodyPr>
          <a:lstStyle/>
          <a:p>
            <a:pPr lvl="0"/>
            <a:r>
              <a:rPr lang="fr-FR" b="1" u="sng"/>
              <a:t>HAM</a:t>
            </a:r>
            <a:r>
              <a:rPr lang="fr-FR" b="1" u="sng">
                <a:solidFill>
                  <a:srgbClr val="C9211E"/>
                </a:solidFill>
              </a:rPr>
              <a:t>BU</a:t>
            </a:r>
            <a:r>
              <a:rPr lang="fr-FR" b="1" u="sng">
                <a:solidFill>
                  <a:srgbClr val="FFFF00"/>
                </a:solidFill>
              </a:rPr>
              <a:t>RG</a:t>
            </a:r>
          </a:p>
        </p:txBody>
      </p:sp>
      <p:sp>
        <p:nvSpPr>
          <p:cNvPr id="3" name="TextBox 2">
            <a:extLst>
              <a:ext uri="{FF2B5EF4-FFF2-40B4-BE49-F238E27FC236}">
                <a16:creationId xmlns="" xmlns:a16="http://schemas.microsoft.com/office/drawing/2014/main" id="{87D4F96C-6356-4CE2-B25E-1150379267FA}"/>
              </a:ext>
            </a:extLst>
          </p:cNvPr>
          <p:cNvSpPr txBox="1"/>
          <p:nvPr/>
        </p:nvSpPr>
        <p:spPr>
          <a:xfrm>
            <a:off x="2771370" y="2413350"/>
            <a:ext cx="6402226" cy="609270"/>
          </a:xfrm>
          <a:prstGeom prst="rect">
            <a:avLst/>
          </a:prstGeom>
          <a:noFill/>
          <a:ln cap="flat">
            <a:noFill/>
          </a:ln>
        </p:spPr>
        <p:txBody>
          <a:bodyPr vert="horz" wrap="none" lIns="108851" tIns="54420" rIns="108851" bIns="54420" anchor="ctr" anchorCtr="0" compatLnSpc="0">
            <a:spAutoFit/>
          </a:bodyPr>
          <a:lstStyle/>
          <a:p>
            <a:pPr defTabSz="1105875" hangingPunct="0">
              <a:defRPr sz="1800" b="0" i="0" u="none" strike="noStrike" kern="0" cap="none" spc="0" baseline="0">
                <a:solidFill>
                  <a:srgbClr val="000000"/>
                </a:solidFill>
                <a:uFillTx/>
              </a:defRPr>
            </a:pPr>
            <a:r>
              <a:rPr lang="fr-FR" sz="2177" dirty="0">
                <a:solidFill>
                  <a:srgbClr val="000000"/>
                </a:solidFill>
                <a:latin typeface="Liberation Sans" pitchFamily="18"/>
                <a:ea typeface="Microsoft YaHei" pitchFamily="2"/>
                <a:cs typeface="Lucida Sans" pitchFamily="2"/>
              </a:rPr>
              <a:t> </a:t>
            </a:r>
            <a:r>
              <a:rPr lang="fr-FR" sz="3386" dirty="0" err="1">
                <a:solidFill>
                  <a:srgbClr val="000000"/>
                </a:solidFill>
                <a:latin typeface="Liberation Sans" pitchFamily="18"/>
                <a:ea typeface="Microsoft YaHei" pitchFamily="2"/>
                <a:cs typeface="Lucida Sans" pitchFamily="2"/>
              </a:rPr>
              <a:t>E</a:t>
            </a:r>
            <a:r>
              <a:rPr lang="fr-FR" sz="3386" b="1" dirty="0" err="1">
                <a:solidFill>
                  <a:srgbClr val="000000"/>
                </a:solidFill>
                <a:latin typeface="Liberation Sans" pitchFamily="18"/>
                <a:ea typeface="Microsoft YaHei" pitchFamily="2"/>
                <a:cs typeface="Lucida Sans" pitchFamily="2"/>
              </a:rPr>
              <a:t>ine</a:t>
            </a:r>
            <a:r>
              <a:rPr lang="fr-FR" sz="3386" b="1" dirty="0">
                <a:solidFill>
                  <a:srgbClr val="000000"/>
                </a:solidFill>
                <a:latin typeface="Liberation Sans" pitchFamily="18"/>
                <a:ea typeface="Microsoft YaHei" pitchFamily="2"/>
                <a:cs typeface="Lucida Sans" pitchFamily="2"/>
              </a:rPr>
              <a:t> </a:t>
            </a:r>
            <a:r>
              <a:rPr lang="fr-FR" sz="3386" b="1" dirty="0" err="1">
                <a:solidFill>
                  <a:srgbClr val="000000"/>
                </a:solidFill>
                <a:latin typeface="Liberation Sans" pitchFamily="18"/>
                <a:ea typeface="Microsoft YaHei" pitchFamily="2"/>
                <a:cs typeface="Lucida Sans" pitchFamily="2"/>
              </a:rPr>
              <a:t>tragische</a:t>
            </a:r>
            <a:r>
              <a:rPr lang="fr-FR" sz="3386" b="1" dirty="0">
                <a:solidFill>
                  <a:srgbClr val="000000"/>
                </a:solidFill>
                <a:latin typeface="Liberation Sans" pitchFamily="18"/>
                <a:ea typeface="Microsoft YaHei" pitchFamily="2"/>
                <a:cs typeface="Lucida Sans" pitchFamily="2"/>
              </a:rPr>
              <a:t> </a:t>
            </a:r>
            <a:r>
              <a:rPr lang="fr-FR" sz="3386" b="1" dirty="0" err="1">
                <a:solidFill>
                  <a:srgbClr val="000000"/>
                </a:solidFill>
                <a:latin typeface="Liberation Sans" pitchFamily="18"/>
                <a:ea typeface="Microsoft YaHei" pitchFamily="2"/>
                <a:cs typeface="Lucida Sans" pitchFamily="2"/>
              </a:rPr>
              <a:t>Vergangenheit</a:t>
            </a:r>
            <a:endParaRPr lang="fr-FR" sz="3386" b="1" dirty="0">
              <a:solidFill>
                <a:srgbClr val="000000"/>
              </a:solidFill>
              <a:latin typeface="Liberation Sans" pitchFamily="18"/>
              <a:ea typeface="Microsoft YaHei" pitchFamily="2"/>
              <a:cs typeface="Lucida Sans" pitchFamily="2"/>
            </a:endParaRPr>
          </a:p>
        </p:txBody>
      </p:sp>
      <p:sp>
        <p:nvSpPr>
          <p:cNvPr id="4" name="TextBox 3">
            <a:extLst>
              <a:ext uri="{FF2B5EF4-FFF2-40B4-BE49-F238E27FC236}">
                <a16:creationId xmlns="" xmlns:a16="http://schemas.microsoft.com/office/drawing/2014/main" id="{EEAC3423-22B9-4206-805A-C78079BD9B2E}"/>
              </a:ext>
            </a:extLst>
          </p:cNvPr>
          <p:cNvSpPr txBox="1"/>
          <p:nvPr/>
        </p:nvSpPr>
        <p:spPr>
          <a:xfrm>
            <a:off x="3066128" y="3521299"/>
            <a:ext cx="5660356" cy="619017"/>
          </a:xfrm>
          <a:prstGeom prst="rect">
            <a:avLst/>
          </a:prstGeom>
          <a:noFill/>
          <a:ln cap="flat">
            <a:noFill/>
          </a:ln>
        </p:spPr>
        <p:txBody>
          <a:bodyPr vert="horz" wrap="none" lIns="108851" tIns="54420" rIns="108851" bIns="54420" anchor="ctr" anchorCtr="0" compatLnSpc="0">
            <a:spAutoFit/>
          </a:bodyPr>
          <a:lstStyle/>
          <a:p>
            <a:pPr defTabSz="1105875" hangingPunct="0">
              <a:defRPr sz="1800" b="0" i="0" u="none" strike="noStrike" kern="0" cap="none" spc="0" baseline="0">
                <a:solidFill>
                  <a:srgbClr val="000000"/>
                </a:solidFill>
                <a:uFillTx/>
              </a:defRPr>
            </a:pPr>
            <a:r>
              <a:rPr lang="fr-FR" sz="3386" b="1" dirty="0" err="1">
                <a:solidFill>
                  <a:srgbClr val="C9211E"/>
                </a:solidFill>
                <a:latin typeface="Liberation Sans" pitchFamily="18"/>
                <a:ea typeface="Microsoft YaHei" pitchFamily="2"/>
                <a:cs typeface="Lucida Sans" pitchFamily="2"/>
              </a:rPr>
              <a:t>Ein</a:t>
            </a:r>
            <a:r>
              <a:rPr lang="fr-FR" sz="3386" b="1" dirty="0">
                <a:solidFill>
                  <a:srgbClr val="C9211E"/>
                </a:solidFill>
                <a:latin typeface="Liberation Sans" pitchFamily="18"/>
                <a:ea typeface="Microsoft YaHei" pitchFamily="2"/>
                <a:cs typeface="Lucida Sans" pitchFamily="2"/>
              </a:rPr>
              <a:t> </a:t>
            </a:r>
            <a:r>
              <a:rPr lang="fr-FR" sz="3386" b="1" dirty="0" err="1" smtClean="0">
                <a:solidFill>
                  <a:srgbClr val="C9211E"/>
                </a:solidFill>
                <a:latin typeface="Liberation Sans" pitchFamily="18"/>
                <a:ea typeface="Microsoft YaHei" pitchFamily="2"/>
                <a:cs typeface="Lucida Sans" pitchFamily="2"/>
              </a:rPr>
              <a:t>wunderbares</a:t>
            </a:r>
            <a:r>
              <a:rPr lang="fr-FR" sz="3386" b="1" dirty="0" smtClean="0">
                <a:solidFill>
                  <a:srgbClr val="C9211E"/>
                </a:solidFill>
                <a:latin typeface="Liberation Sans" pitchFamily="18"/>
                <a:ea typeface="Microsoft YaHei" pitchFamily="2"/>
                <a:cs typeface="Lucida Sans" pitchFamily="2"/>
              </a:rPr>
              <a:t> </a:t>
            </a:r>
            <a:r>
              <a:rPr lang="fr-FR" sz="3386" b="1" dirty="0" err="1">
                <a:solidFill>
                  <a:srgbClr val="C9211E"/>
                </a:solidFill>
                <a:latin typeface="Liberation Sans" pitchFamily="18"/>
                <a:ea typeface="Microsoft YaHei" pitchFamily="2"/>
                <a:cs typeface="Lucida Sans" pitchFamily="2"/>
              </a:rPr>
              <a:t>Geschenk</a:t>
            </a:r>
            <a:endParaRPr lang="fr-FR" sz="3386" b="1" dirty="0">
              <a:solidFill>
                <a:srgbClr val="C9211E"/>
              </a:solidFill>
              <a:latin typeface="Liberation Sans" pitchFamily="18"/>
              <a:ea typeface="Microsoft YaHei" pitchFamily="2"/>
              <a:cs typeface="Lucida Sans" pitchFamily="2"/>
            </a:endParaRPr>
          </a:p>
        </p:txBody>
      </p:sp>
      <p:sp>
        <p:nvSpPr>
          <p:cNvPr id="5" name="TextBox 4">
            <a:extLst>
              <a:ext uri="{FF2B5EF4-FFF2-40B4-BE49-F238E27FC236}">
                <a16:creationId xmlns="" xmlns:a16="http://schemas.microsoft.com/office/drawing/2014/main" id="{B4BB2CE1-69AA-4434-A69D-9C7D6893A1D1}"/>
              </a:ext>
            </a:extLst>
          </p:cNvPr>
          <p:cNvSpPr txBox="1"/>
          <p:nvPr/>
        </p:nvSpPr>
        <p:spPr>
          <a:xfrm>
            <a:off x="3236963" y="4638994"/>
            <a:ext cx="4972860" cy="609270"/>
          </a:xfrm>
          <a:prstGeom prst="rect">
            <a:avLst/>
          </a:prstGeom>
          <a:noFill/>
          <a:ln cap="flat">
            <a:noFill/>
          </a:ln>
        </p:spPr>
        <p:txBody>
          <a:bodyPr vert="horz" wrap="none" lIns="108851" tIns="54420" rIns="108851" bIns="54420" anchor="ctr" anchorCtr="0" compatLnSpc="0">
            <a:spAutoFit/>
          </a:bodyPr>
          <a:lstStyle/>
          <a:p>
            <a:pPr defTabSz="1105875" hangingPunct="0">
              <a:defRPr sz="1800" b="0" i="0" u="none" strike="noStrike" kern="0" cap="none" spc="0" baseline="0">
                <a:solidFill>
                  <a:srgbClr val="000000"/>
                </a:solidFill>
                <a:uFillTx/>
              </a:defRPr>
            </a:pPr>
            <a:r>
              <a:rPr lang="fr-FR" sz="3386" b="1" dirty="0" err="1">
                <a:solidFill>
                  <a:srgbClr val="FFFF00"/>
                </a:solidFill>
                <a:latin typeface="Liberation Sans" pitchFamily="18"/>
                <a:ea typeface="Microsoft YaHei" pitchFamily="2"/>
                <a:cs typeface="Lucida Sans" pitchFamily="2"/>
              </a:rPr>
              <a:t>Eine</a:t>
            </a:r>
            <a:r>
              <a:rPr lang="fr-FR" sz="3386" b="1" dirty="0">
                <a:solidFill>
                  <a:srgbClr val="FFFF00"/>
                </a:solidFill>
                <a:latin typeface="Liberation Sans" pitchFamily="18"/>
                <a:ea typeface="Microsoft YaHei" pitchFamily="2"/>
                <a:cs typeface="Lucida Sans" pitchFamily="2"/>
              </a:rPr>
              <a:t> </a:t>
            </a:r>
            <a:r>
              <a:rPr lang="fr-FR" sz="3386" b="1" dirty="0" err="1">
                <a:solidFill>
                  <a:srgbClr val="FFFF00"/>
                </a:solidFill>
                <a:latin typeface="Liberation Sans" pitchFamily="18"/>
                <a:ea typeface="Microsoft YaHei" pitchFamily="2"/>
                <a:cs typeface="Lucida Sans" pitchFamily="2"/>
              </a:rPr>
              <a:t>magische</a:t>
            </a:r>
            <a:r>
              <a:rPr lang="fr-FR" sz="3386" b="1" dirty="0">
                <a:solidFill>
                  <a:srgbClr val="FFFF00"/>
                </a:solidFill>
                <a:latin typeface="Liberation Sans" pitchFamily="18"/>
                <a:ea typeface="Microsoft YaHei" pitchFamily="2"/>
                <a:cs typeface="Lucida Sans" pitchFamily="2"/>
              </a:rPr>
              <a:t> </a:t>
            </a:r>
            <a:r>
              <a:rPr lang="fr-FR" sz="3386" b="1" dirty="0" err="1">
                <a:solidFill>
                  <a:srgbClr val="FFFF00"/>
                </a:solidFill>
                <a:latin typeface="Liberation Sans" pitchFamily="18"/>
                <a:ea typeface="Microsoft YaHei" pitchFamily="2"/>
                <a:cs typeface="Lucida Sans" pitchFamily="2"/>
              </a:rPr>
              <a:t>Zukunft</a:t>
            </a:r>
            <a:endParaRPr lang="fr-FR" sz="3386" b="1" dirty="0">
              <a:solidFill>
                <a:srgbClr val="FFFF00"/>
              </a:solidFill>
              <a:latin typeface="Liberation Sans" pitchFamily="18"/>
              <a:ea typeface="Microsoft YaHei" pitchFamily="2"/>
              <a:cs typeface="Lucida Sans" pitchFamily="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E8A917-F07D-4CE6-8C4B-D9EC7A6B0211}"/>
              </a:ext>
            </a:extLst>
          </p:cNvPr>
          <p:cNvSpPr txBox="1">
            <a:spLocks noGrp="1"/>
          </p:cNvSpPr>
          <p:nvPr>
            <p:ph type="title" idx="4294967295"/>
          </p:nvPr>
        </p:nvSpPr>
        <p:spPr>
          <a:xfrm>
            <a:off x="215" y="86398"/>
            <a:ext cx="10970496" cy="1146199"/>
          </a:xfrm>
        </p:spPr>
        <p:txBody>
          <a:bodyPr/>
          <a:lstStyle/>
          <a:p>
            <a:pPr lvl="0"/>
            <a:r>
              <a:rPr lang="fr-FR" b="1"/>
              <a:t>Eine historische Vergangenheit</a:t>
            </a:r>
          </a:p>
        </p:txBody>
      </p:sp>
      <p:pic>
        <p:nvPicPr>
          <p:cNvPr id="3" name="Image 2">
            <a:extLst>
              <a:ext uri="{FF2B5EF4-FFF2-40B4-BE49-F238E27FC236}">
                <a16:creationId xmlns="" xmlns:a16="http://schemas.microsoft.com/office/drawing/2014/main" id="{824EE500-C508-4B81-9282-3944C93F8186}"/>
              </a:ext>
            </a:extLst>
          </p:cNvPr>
          <p:cNvPicPr>
            <a:picLocks noChangeAspect="1"/>
          </p:cNvPicPr>
          <p:nvPr/>
        </p:nvPicPr>
        <p:blipFill>
          <a:blip r:embed="rId3">
            <a:lum/>
            <a:alphaModFix/>
          </a:blip>
          <a:srcRect/>
          <a:stretch>
            <a:fillRect/>
          </a:stretch>
        </p:blipFill>
        <p:spPr>
          <a:xfrm>
            <a:off x="66832" y="1132002"/>
            <a:ext cx="8031573" cy="5725335"/>
          </a:xfrm>
          <a:prstGeom prst="rect">
            <a:avLst/>
          </a:prstGeom>
          <a:noFill/>
          <a:ln cap="flat">
            <a:noFill/>
          </a:ln>
        </p:spPr>
      </p:pic>
      <p:pic>
        <p:nvPicPr>
          <p:cNvPr id="4" name="Image 3">
            <a:extLst>
              <a:ext uri="{FF2B5EF4-FFF2-40B4-BE49-F238E27FC236}">
                <a16:creationId xmlns="" xmlns:a16="http://schemas.microsoft.com/office/drawing/2014/main" id="{311FBC57-E346-4784-90C7-F2C28CAA2790}"/>
              </a:ext>
            </a:extLst>
          </p:cNvPr>
          <p:cNvPicPr>
            <a:picLocks noChangeAspect="1"/>
          </p:cNvPicPr>
          <p:nvPr/>
        </p:nvPicPr>
        <p:blipFill>
          <a:blip r:embed="rId4">
            <a:lum/>
            <a:alphaModFix/>
          </a:blip>
          <a:srcRect/>
          <a:stretch>
            <a:fillRect/>
          </a:stretch>
        </p:blipFill>
        <p:spPr>
          <a:xfrm>
            <a:off x="8286052" y="1197315"/>
            <a:ext cx="3904976" cy="2786477"/>
          </a:xfrm>
          <a:prstGeom prst="rect">
            <a:avLst/>
          </a:prstGeom>
          <a:noFill/>
          <a:ln cap="flat">
            <a:noFill/>
          </a:ln>
        </p:spPr>
      </p:pic>
      <p:pic>
        <p:nvPicPr>
          <p:cNvPr id="5" name="Image 4">
            <a:extLst>
              <a:ext uri="{FF2B5EF4-FFF2-40B4-BE49-F238E27FC236}">
                <a16:creationId xmlns="" xmlns:a16="http://schemas.microsoft.com/office/drawing/2014/main" id="{36278CE7-A3F3-491D-99CC-85F659A15C9F}"/>
              </a:ext>
            </a:extLst>
          </p:cNvPr>
          <p:cNvPicPr>
            <a:picLocks noChangeAspect="1"/>
          </p:cNvPicPr>
          <p:nvPr/>
        </p:nvPicPr>
        <p:blipFill>
          <a:blip r:embed="rId5">
            <a:lum/>
            <a:alphaModFix/>
          </a:blip>
          <a:srcRect/>
          <a:stretch>
            <a:fillRect/>
          </a:stretch>
        </p:blipFill>
        <p:spPr>
          <a:xfrm>
            <a:off x="8272549" y="3983781"/>
            <a:ext cx="3904976" cy="2873555"/>
          </a:xfrm>
          <a:prstGeom prst="rect">
            <a:avLst/>
          </a:prstGeom>
          <a:noFill/>
          <a:ln cap="flat">
            <a:noFill/>
          </a:ln>
        </p:spPr>
      </p:pic>
      <p:sp>
        <p:nvSpPr>
          <p:cNvPr id="7" name="TextBox 6">
            <a:extLst>
              <a:ext uri="{FF2B5EF4-FFF2-40B4-BE49-F238E27FC236}">
                <a16:creationId xmlns="" xmlns:a16="http://schemas.microsoft.com/office/drawing/2014/main" id="{1E0F1427-FD7A-498C-B687-AEB2EC5B21D7}"/>
              </a:ext>
            </a:extLst>
          </p:cNvPr>
          <p:cNvSpPr txBox="1"/>
          <p:nvPr/>
        </p:nvSpPr>
        <p:spPr>
          <a:xfrm>
            <a:off x="8286051" y="3483095"/>
            <a:ext cx="3663976" cy="430953"/>
          </a:xfrm>
          <a:prstGeom prst="rect">
            <a:avLst/>
          </a:prstGeom>
          <a:noFill/>
          <a:ln cap="flat">
            <a:noFill/>
          </a:ln>
        </p:spPr>
        <p:txBody>
          <a:bodyPr vert="horz" wrap="none" lIns="108851" tIns="54420" rIns="108851" bIns="54420" anchor="t" anchorCtr="0" compatLnSpc="0">
            <a:spAutoFit/>
          </a:bodyPr>
          <a:lstStyle/>
          <a:p>
            <a:pPr defTabSz="1105875" hangingPunct="0">
              <a:defRPr sz="1800" b="1" i="0" u="none" strike="noStrike" kern="0" cap="none" spc="0" baseline="0">
                <a:solidFill>
                  <a:srgbClr val="FF4000"/>
                </a:solidFill>
                <a:uFillTx/>
              </a:defRPr>
            </a:pPr>
            <a:r>
              <a:rPr lang="fr-FR" sz="2177" b="1" dirty="0">
                <a:solidFill>
                  <a:srgbClr val="FF4000"/>
                </a:solidFill>
                <a:latin typeface="Liberation Sans" pitchFamily="18"/>
                <a:ea typeface="Microsoft YaHei" pitchFamily="2"/>
                <a:cs typeface="Lucida Sans" pitchFamily="2"/>
              </a:rPr>
              <a:t>der </a:t>
            </a:r>
            <a:r>
              <a:rPr lang="fr-FR" sz="2177" b="1" dirty="0" err="1">
                <a:solidFill>
                  <a:srgbClr val="FF4000"/>
                </a:solidFill>
                <a:latin typeface="Liberation Sans" pitchFamily="18"/>
                <a:ea typeface="Microsoft YaHei" pitchFamily="2"/>
                <a:cs typeface="Lucida Sans" pitchFamily="2"/>
              </a:rPr>
              <a:t>große</a:t>
            </a:r>
            <a:r>
              <a:rPr lang="fr-FR" sz="2177" b="1" dirty="0">
                <a:solidFill>
                  <a:srgbClr val="FF4000"/>
                </a:solidFill>
                <a:latin typeface="Liberation Sans" pitchFamily="18"/>
                <a:ea typeface="Microsoft YaHei" pitchFamily="2"/>
                <a:cs typeface="Lucida Sans" pitchFamily="2"/>
              </a:rPr>
              <a:t> Brand von 1842</a:t>
            </a:r>
          </a:p>
        </p:txBody>
      </p:sp>
      <p:sp>
        <p:nvSpPr>
          <p:cNvPr id="9" name="ZoneTexte 8">
            <a:extLst>
              <a:ext uri="{FF2B5EF4-FFF2-40B4-BE49-F238E27FC236}">
                <a16:creationId xmlns="" xmlns:a16="http://schemas.microsoft.com/office/drawing/2014/main" id="{692B9A9B-F65D-4CB5-9029-34B4B2994360}"/>
              </a:ext>
            </a:extLst>
          </p:cNvPr>
          <p:cNvSpPr txBox="1"/>
          <p:nvPr/>
        </p:nvSpPr>
        <p:spPr>
          <a:xfrm>
            <a:off x="151445" y="1232597"/>
            <a:ext cx="3506683" cy="1599477"/>
          </a:xfrm>
          <a:prstGeom prst="rect">
            <a:avLst/>
          </a:prstGeom>
          <a:gradFill>
            <a:gsLst>
              <a:gs pos="0">
                <a:schemeClr val="bg1">
                  <a:lumMod val="95000"/>
                  <a:tint val="66000"/>
                  <a:satMod val="160000"/>
                </a:schemeClr>
              </a:gs>
              <a:gs pos="50000">
                <a:schemeClr val="bg1">
                  <a:lumMod val="95000"/>
                  <a:tint val="44500"/>
                  <a:satMod val="160000"/>
                </a:schemeClr>
              </a:gs>
              <a:gs pos="100000">
                <a:schemeClr val="bg1">
                  <a:lumMod val="95000"/>
                  <a:tint val="23500"/>
                  <a:satMod val="160000"/>
                </a:schemeClr>
              </a:gs>
            </a:gsLst>
            <a:lin ang="5400000" scaled="1"/>
          </a:gradFill>
        </p:spPr>
        <p:txBody>
          <a:bodyPr wrap="square" rtlCol="0">
            <a:spAutoFit/>
          </a:bodyPr>
          <a:lstStyle/>
          <a:p>
            <a:pPr defTabSz="552938"/>
            <a:r>
              <a:rPr lang="de-DE" sz="1088" b="1" dirty="0">
                <a:solidFill>
                  <a:srgbClr val="1E5155"/>
                </a:solidFill>
                <a:latin typeface="Liberation Sans" pitchFamily="18"/>
                <a:ea typeface="Microsoft YaHei" pitchFamily="2"/>
                <a:cs typeface="Lucida Sans" pitchFamily="2"/>
              </a:rPr>
              <a:t>Die Verluste unter den Hamburgern waren immens. Der gesamte Hafen wurde zerstört und mit ihm über 300 Schiffe. Fast 900 000 Menschen wurden über Nacht obdachlos und standen mit leeren Händen da. Über 100 000 Menschen wurden </a:t>
            </a:r>
            <a:r>
              <a:rPr lang="de-DE" sz="1088" b="1" dirty="0" smtClean="0">
                <a:solidFill>
                  <a:srgbClr val="1E5155"/>
                </a:solidFill>
                <a:latin typeface="Liberation Sans" pitchFamily="18"/>
                <a:ea typeface="Microsoft YaHei" pitchFamily="2"/>
                <a:cs typeface="Lucida Sans" pitchFamily="2"/>
              </a:rPr>
              <a:t>verletzt, </a:t>
            </a:r>
            <a:r>
              <a:rPr lang="de-DE" sz="1088" b="1" dirty="0">
                <a:solidFill>
                  <a:srgbClr val="1E5155"/>
                </a:solidFill>
                <a:latin typeface="Liberation Sans" pitchFamily="18"/>
                <a:ea typeface="Microsoft YaHei" pitchFamily="2"/>
                <a:cs typeface="Lucida Sans" pitchFamily="2"/>
              </a:rPr>
              <a:t>und 48 </a:t>
            </a:r>
            <a:r>
              <a:rPr lang="de-DE" sz="1088" b="1" dirty="0" smtClean="0">
                <a:solidFill>
                  <a:srgbClr val="1E5155"/>
                </a:solidFill>
                <a:latin typeface="Liberation Sans" pitchFamily="18"/>
                <a:ea typeface="Microsoft YaHei" pitchFamily="2"/>
                <a:cs typeface="Lucida Sans" pitchFamily="2"/>
              </a:rPr>
              <a:t>600 Hamburger </a:t>
            </a:r>
            <a:r>
              <a:rPr lang="de-DE" sz="1088" b="1" dirty="0">
                <a:solidFill>
                  <a:srgbClr val="1E5155"/>
                </a:solidFill>
                <a:latin typeface="Liberation Sans" pitchFamily="18"/>
                <a:ea typeface="Microsoft YaHei" pitchFamily="2"/>
                <a:cs typeface="Lucida Sans" pitchFamily="2"/>
              </a:rPr>
              <a:t>starben in einer einzigen Woche</a:t>
            </a:r>
            <a:r>
              <a:rPr lang="de-DE" sz="2177" b="1" dirty="0">
                <a:solidFill>
                  <a:srgbClr val="1E5155"/>
                </a:solidFill>
                <a:latin typeface="Liberation Sans" pitchFamily="18"/>
                <a:ea typeface="Microsoft YaHei" pitchFamily="2"/>
                <a:cs typeface="Lucida Sans" pitchFamily="2"/>
              </a:rPr>
              <a:t>.</a:t>
            </a:r>
          </a:p>
          <a:p>
            <a:pPr defTabSz="552938"/>
            <a:endParaRPr lang="fr-FR" sz="2177" dirty="0">
              <a:solidFill>
                <a:prstClr val="white"/>
              </a:solidFill>
              <a:latin typeface="Century Gothic" panose="020B0502020202020204"/>
            </a:endParaRPr>
          </a:p>
        </p:txBody>
      </p:sp>
      <p:sp>
        <p:nvSpPr>
          <p:cNvPr id="10" name="ZoneTexte 9">
            <a:extLst>
              <a:ext uri="{FF2B5EF4-FFF2-40B4-BE49-F238E27FC236}">
                <a16:creationId xmlns="" xmlns:a16="http://schemas.microsoft.com/office/drawing/2014/main" id="{8AD91D3B-009E-4CBB-8435-E33567D09CFB}"/>
              </a:ext>
            </a:extLst>
          </p:cNvPr>
          <p:cNvSpPr txBox="1"/>
          <p:nvPr/>
        </p:nvSpPr>
        <p:spPr>
          <a:xfrm>
            <a:off x="8832369" y="6267753"/>
            <a:ext cx="3005728" cy="483209"/>
          </a:xfrm>
          <a:prstGeom prst="rect">
            <a:avLst/>
          </a:prstGeom>
          <a:gradFill>
            <a:gsLst>
              <a:gs pos="100000">
                <a:schemeClr val="bg2"/>
              </a:gs>
              <a:gs pos="50000">
                <a:schemeClr val="bg1">
                  <a:lumMod val="95000"/>
                  <a:tint val="44500"/>
                  <a:satMod val="160000"/>
                </a:schemeClr>
              </a:gs>
              <a:gs pos="100000">
                <a:schemeClr val="bg1">
                  <a:lumMod val="95000"/>
                  <a:tint val="23500"/>
                  <a:satMod val="160000"/>
                </a:schemeClr>
              </a:gs>
            </a:gsLst>
            <a:lin ang="5400000" scaled="1"/>
          </a:gradFill>
        </p:spPr>
        <p:txBody>
          <a:bodyPr wrap="square" rtlCol="0">
            <a:spAutoFit/>
          </a:bodyPr>
          <a:lstStyle/>
          <a:p>
            <a:pPr defTabSz="552938"/>
            <a:r>
              <a:rPr lang="de-DE" sz="1270" dirty="0">
                <a:solidFill>
                  <a:srgbClr val="EA6312">
                    <a:lumMod val="75000"/>
                  </a:srgbClr>
                </a:solidFill>
                <a:latin typeface="Century Gothic" panose="020B0502020202020204"/>
              </a:rPr>
              <a:t>Die Invasion von Napoleon im Jahr 1806</a:t>
            </a:r>
            <a:endParaRPr lang="fr-FR" sz="1270" dirty="0">
              <a:solidFill>
                <a:srgbClr val="EA6312">
                  <a:lumMod val="75000"/>
                </a:srgbClr>
              </a:solidFill>
              <a:latin typeface="Century Gothic" panose="020B0502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52AD1E8-01B3-4A4E-AE29-174DD7531D71}"/>
              </a:ext>
            </a:extLst>
          </p:cNvPr>
          <p:cNvSpPr>
            <a:spLocks noGrp="1"/>
          </p:cNvSpPr>
          <p:nvPr>
            <p:ph type="ctrTitle"/>
          </p:nvPr>
        </p:nvSpPr>
        <p:spPr>
          <a:xfrm>
            <a:off x="2544417" y="238540"/>
            <a:ext cx="7487478" cy="914399"/>
          </a:xfrm>
        </p:spPr>
        <p:txBody>
          <a:bodyPr>
            <a:normAutofit fontScale="90000"/>
          </a:bodyPr>
          <a:lstStyle/>
          <a:p>
            <a:pPr algn="ctr"/>
            <a:r>
              <a:rPr lang="de-DE" sz="2000" dirty="0">
                <a:solidFill>
                  <a:schemeClr val="accent2">
                    <a:lumMod val="40000"/>
                    <a:lumOff val="60000"/>
                  </a:schemeClr>
                </a:solidFill>
              </a:rPr>
              <a:t>Finden Sie heraus, warum Sie die schöne Hafenstadt besuchen sollten.</a:t>
            </a:r>
            <a:r>
              <a:rPr lang="fr-FR" sz="2000" dirty="0">
                <a:solidFill>
                  <a:schemeClr val="accent2">
                    <a:lumMod val="40000"/>
                    <a:lumOff val="60000"/>
                  </a:schemeClr>
                </a:solidFill>
              </a:rPr>
              <a:t/>
            </a:r>
            <a:br>
              <a:rPr lang="fr-FR" sz="2000" dirty="0">
                <a:solidFill>
                  <a:schemeClr val="accent2">
                    <a:lumMod val="40000"/>
                    <a:lumOff val="60000"/>
                  </a:schemeClr>
                </a:solidFill>
              </a:rPr>
            </a:br>
            <a:endParaRPr lang="fr-FR" sz="2000" dirty="0">
              <a:solidFill>
                <a:schemeClr val="accent2">
                  <a:lumMod val="40000"/>
                  <a:lumOff val="60000"/>
                </a:schemeClr>
              </a:solidFill>
            </a:endParaRPr>
          </a:p>
        </p:txBody>
      </p:sp>
      <p:pic>
        <p:nvPicPr>
          <p:cNvPr id="1026" name="Picture 2" descr="marché aux poissons">
            <a:extLst>
              <a:ext uri="{FF2B5EF4-FFF2-40B4-BE49-F238E27FC236}">
                <a16:creationId xmlns="" xmlns:a16="http://schemas.microsoft.com/office/drawing/2014/main" id="{5277AEDF-4518-4B6C-ACBB-2691B52762E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9574" y="2385634"/>
            <a:ext cx="3139937" cy="175687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73E7E50E-EC91-4F8B-A937-BA924CD72B73}"/>
              </a:ext>
            </a:extLst>
          </p:cNvPr>
          <p:cNvSpPr/>
          <p:nvPr/>
        </p:nvSpPr>
        <p:spPr>
          <a:xfrm>
            <a:off x="749573" y="1731825"/>
            <a:ext cx="3139937" cy="361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Essen Sie auf dem Fischmarkt</a:t>
            </a:r>
            <a:endParaRPr lang="fr-FR" sz="1600" dirty="0"/>
          </a:p>
        </p:txBody>
      </p:sp>
      <p:pic>
        <p:nvPicPr>
          <p:cNvPr id="1029" name="Picture 5" descr="Elbphilharmonie">
            <a:extLst>
              <a:ext uri="{FF2B5EF4-FFF2-40B4-BE49-F238E27FC236}">
                <a16:creationId xmlns="" xmlns:a16="http://schemas.microsoft.com/office/drawing/2014/main" id="{E2EE7EBC-B3B4-4EB2-82AF-7EBB518007A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77100" y="2385633"/>
            <a:ext cx="2637799" cy="1758532"/>
          </a:xfrm>
          <a:prstGeom prst="rect">
            <a:avLst/>
          </a:prstGeom>
          <a:solidFill>
            <a:schemeClr val="accent2"/>
          </a:solidFill>
        </p:spPr>
      </p:pic>
      <p:sp>
        <p:nvSpPr>
          <p:cNvPr id="7" name="Rectangle 6">
            <a:extLst>
              <a:ext uri="{FF2B5EF4-FFF2-40B4-BE49-F238E27FC236}">
                <a16:creationId xmlns="" xmlns:a16="http://schemas.microsoft.com/office/drawing/2014/main" id="{769F6F56-246F-4008-9EF0-4CF3FDB2F0C6}"/>
              </a:ext>
            </a:extLst>
          </p:cNvPr>
          <p:cNvSpPr/>
          <p:nvPr/>
        </p:nvSpPr>
        <p:spPr>
          <a:xfrm>
            <a:off x="4777100" y="1731824"/>
            <a:ext cx="2637799" cy="3617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Besuchen Sie den majestätischen Konzertsaal der Elbphilharmonie</a:t>
            </a:r>
          </a:p>
        </p:txBody>
      </p:sp>
      <p:pic>
        <p:nvPicPr>
          <p:cNvPr id="1031" name="Picture 7" descr="Résultat de recherche d'images pour &quot;strand pauli hambourg&quot;">
            <a:extLst>
              <a:ext uri="{FF2B5EF4-FFF2-40B4-BE49-F238E27FC236}">
                <a16:creationId xmlns="" xmlns:a16="http://schemas.microsoft.com/office/drawing/2014/main" id="{7B21E019-2634-41F5-9A80-607C32A05CAF}"/>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302488" y="2385633"/>
            <a:ext cx="2619375" cy="174307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26998A4C-C059-48E9-9211-078F16AB8BB0}"/>
              </a:ext>
            </a:extLst>
          </p:cNvPr>
          <p:cNvSpPr/>
          <p:nvPr/>
        </p:nvSpPr>
        <p:spPr>
          <a:xfrm>
            <a:off x="8302488" y="1731824"/>
            <a:ext cx="2637799" cy="3617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Essen </a:t>
            </a:r>
            <a:r>
              <a:rPr lang="fr-FR" sz="1400" dirty="0" err="1"/>
              <a:t>am</a:t>
            </a:r>
            <a:r>
              <a:rPr lang="fr-FR" sz="1400" dirty="0"/>
              <a:t> den Strand Pauli</a:t>
            </a:r>
          </a:p>
        </p:txBody>
      </p:sp>
      <p:sp>
        <p:nvSpPr>
          <p:cNvPr id="9" name="Rectangle 8" descr="Es ist eines der spektakulärsten neuen Gebäude in Europa und ein Muss für Besucher. Das 789 Millionen Euro teure Superprojekt befindet sich auf einem Lagerhaus für Kaffeebohnen, und es gibt eine Glasstruktur, die als öffentlicher Sichtbereich für das gesamte Gebäude dient.">
            <a:extLst>
              <a:ext uri="{FF2B5EF4-FFF2-40B4-BE49-F238E27FC236}">
                <a16:creationId xmlns="" xmlns:a16="http://schemas.microsoft.com/office/drawing/2014/main" id="{EDBC2EAC-2F5F-4512-8CC9-EC98E6D75D97}"/>
              </a:ext>
              <a:ext uri="{C183D7F6-B498-43B3-948B-1728B52AA6E4}">
                <adec:decorative xmlns="" xmlns:adec="http://schemas.microsoft.com/office/drawing/2017/decorative" val="0"/>
              </a:ext>
            </a:extLst>
          </p:cNvPr>
          <p:cNvSpPr/>
          <p:nvPr/>
        </p:nvSpPr>
        <p:spPr>
          <a:xfrm>
            <a:off x="4777100" y="4521229"/>
            <a:ext cx="2702464" cy="13338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accent1">
                    <a:lumMod val="60000"/>
                    <a:lumOff val="40000"/>
                  </a:schemeClr>
                </a:solidFill>
              </a:rPr>
              <a:t>Es </a:t>
            </a:r>
            <a:r>
              <a:rPr lang="fr-FR" sz="1000" dirty="0" err="1">
                <a:solidFill>
                  <a:schemeClr val="accent1">
                    <a:lumMod val="60000"/>
                    <a:lumOff val="40000"/>
                  </a:schemeClr>
                </a:solidFill>
              </a:rPr>
              <a:t>ist</a:t>
            </a:r>
            <a:r>
              <a:rPr lang="fr-FR" sz="1000" dirty="0">
                <a:solidFill>
                  <a:schemeClr val="accent1">
                    <a:lumMod val="60000"/>
                    <a:lumOff val="40000"/>
                  </a:schemeClr>
                </a:solidFill>
              </a:rPr>
              <a:t> </a:t>
            </a:r>
            <a:r>
              <a:rPr lang="fr-FR" sz="1000" dirty="0" err="1">
                <a:solidFill>
                  <a:schemeClr val="accent1">
                    <a:lumMod val="60000"/>
                    <a:lumOff val="40000"/>
                  </a:schemeClr>
                </a:solidFill>
              </a:rPr>
              <a:t>eines</a:t>
            </a:r>
            <a:r>
              <a:rPr lang="fr-FR" sz="1000" dirty="0">
                <a:solidFill>
                  <a:schemeClr val="accent1">
                    <a:lumMod val="60000"/>
                    <a:lumOff val="40000"/>
                  </a:schemeClr>
                </a:solidFill>
              </a:rPr>
              <a:t> der </a:t>
            </a:r>
            <a:r>
              <a:rPr lang="fr-FR" sz="1000" dirty="0" err="1">
                <a:solidFill>
                  <a:schemeClr val="accent1">
                    <a:lumMod val="60000"/>
                    <a:lumOff val="40000"/>
                  </a:schemeClr>
                </a:solidFill>
              </a:rPr>
              <a:t>spektakulärsten</a:t>
            </a:r>
            <a:r>
              <a:rPr lang="fr-FR" sz="1000" dirty="0">
                <a:solidFill>
                  <a:schemeClr val="accent1">
                    <a:lumMod val="60000"/>
                    <a:lumOff val="40000"/>
                  </a:schemeClr>
                </a:solidFill>
              </a:rPr>
              <a:t> </a:t>
            </a:r>
            <a:r>
              <a:rPr lang="fr-FR" sz="1000" dirty="0" err="1">
                <a:solidFill>
                  <a:schemeClr val="accent1">
                    <a:lumMod val="60000"/>
                    <a:lumOff val="40000"/>
                  </a:schemeClr>
                </a:solidFill>
              </a:rPr>
              <a:t>neuen</a:t>
            </a:r>
            <a:r>
              <a:rPr lang="fr-FR" sz="1000" dirty="0">
                <a:solidFill>
                  <a:schemeClr val="accent1">
                    <a:lumMod val="60000"/>
                    <a:lumOff val="40000"/>
                  </a:schemeClr>
                </a:solidFill>
              </a:rPr>
              <a:t> </a:t>
            </a:r>
            <a:r>
              <a:rPr lang="fr-FR" sz="1000" dirty="0" err="1">
                <a:solidFill>
                  <a:schemeClr val="accent1">
                    <a:lumMod val="60000"/>
                    <a:lumOff val="40000"/>
                  </a:schemeClr>
                </a:solidFill>
              </a:rPr>
              <a:t>Gebäude</a:t>
            </a:r>
            <a:r>
              <a:rPr lang="fr-FR" sz="1000" dirty="0">
                <a:solidFill>
                  <a:schemeClr val="accent1">
                    <a:lumMod val="60000"/>
                    <a:lumOff val="40000"/>
                  </a:schemeClr>
                </a:solidFill>
              </a:rPr>
              <a:t> in Europa </a:t>
            </a:r>
            <a:r>
              <a:rPr lang="fr-FR" sz="1000" dirty="0" err="1">
                <a:solidFill>
                  <a:schemeClr val="accent1">
                    <a:lumMod val="60000"/>
                    <a:lumOff val="40000"/>
                  </a:schemeClr>
                </a:solidFill>
              </a:rPr>
              <a:t>und</a:t>
            </a:r>
            <a:r>
              <a:rPr lang="fr-FR" sz="1000" dirty="0">
                <a:solidFill>
                  <a:schemeClr val="accent1">
                    <a:lumMod val="60000"/>
                    <a:lumOff val="40000"/>
                  </a:schemeClr>
                </a:solidFill>
              </a:rPr>
              <a:t> </a:t>
            </a:r>
            <a:r>
              <a:rPr lang="fr-FR" sz="1000" dirty="0" err="1">
                <a:solidFill>
                  <a:schemeClr val="accent1">
                    <a:lumMod val="60000"/>
                    <a:lumOff val="40000"/>
                  </a:schemeClr>
                </a:solidFill>
              </a:rPr>
              <a:t>ein</a:t>
            </a:r>
            <a:r>
              <a:rPr lang="fr-FR" sz="1000" dirty="0">
                <a:solidFill>
                  <a:schemeClr val="accent1">
                    <a:lumMod val="60000"/>
                    <a:lumOff val="40000"/>
                  </a:schemeClr>
                </a:solidFill>
              </a:rPr>
              <a:t> </a:t>
            </a:r>
            <a:r>
              <a:rPr lang="fr-FR" sz="1000" dirty="0" err="1">
                <a:solidFill>
                  <a:schemeClr val="accent1">
                    <a:lumMod val="60000"/>
                    <a:lumOff val="40000"/>
                  </a:schemeClr>
                </a:solidFill>
              </a:rPr>
              <a:t>Muss</a:t>
            </a:r>
            <a:r>
              <a:rPr lang="fr-FR" sz="1000" dirty="0">
                <a:solidFill>
                  <a:schemeClr val="accent1">
                    <a:lumMod val="60000"/>
                    <a:lumOff val="40000"/>
                  </a:schemeClr>
                </a:solidFill>
              </a:rPr>
              <a:t> </a:t>
            </a:r>
            <a:r>
              <a:rPr lang="fr-FR" sz="1000" dirty="0" err="1">
                <a:solidFill>
                  <a:schemeClr val="accent1">
                    <a:lumMod val="60000"/>
                    <a:lumOff val="40000"/>
                  </a:schemeClr>
                </a:solidFill>
              </a:rPr>
              <a:t>für</a:t>
            </a:r>
            <a:r>
              <a:rPr lang="fr-FR" sz="1000" dirty="0">
                <a:solidFill>
                  <a:schemeClr val="accent1">
                    <a:lumMod val="60000"/>
                    <a:lumOff val="40000"/>
                  </a:schemeClr>
                </a:solidFill>
              </a:rPr>
              <a:t> </a:t>
            </a:r>
            <a:r>
              <a:rPr lang="fr-FR" sz="1000" dirty="0" err="1">
                <a:solidFill>
                  <a:schemeClr val="accent1">
                    <a:lumMod val="60000"/>
                    <a:lumOff val="40000"/>
                  </a:schemeClr>
                </a:solidFill>
              </a:rPr>
              <a:t>Besucher</a:t>
            </a:r>
            <a:r>
              <a:rPr lang="fr-FR" sz="1000" dirty="0">
                <a:solidFill>
                  <a:schemeClr val="accent1">
                    <a:lumMod val="60000"/>
                    <a:lumOff val="40000"/>
                  </a:schemeClr>
                </a:solidFill>
              </a:rPr>
              <a:t>. </a:t>
            </a:r>
            <a:r>
              <a:rPr lang="fr-FR" sz="1000" dirty="0" err="1">
                <a:solidFill>
                  <a:schemeClr val="accent1">
                    <a:lumMod val="60000"/>
                    <a:lumOff val="40000"/>
                  </a:schemeClr>
                </a:solidFill>
              </a:rPr>
              <a:t>Das</a:t>
            </a:r>
            <a:r>
              <a:rPr lang="fr-FR" sz="1000" dirty="0">
                <a:solidFill>
                  <a:schemeClr val="accent1">
                    <a:lumMod val="60000"/>
                    <a:lumOff val="40000"/>
                  </a:schemeClr>
                </a:solidFill>
              </a:rPr>
              <a:t> 789 </a:t>
            </a:r>
            <a:r>
              <a:rPr lang="fr-FR" sz="1000" dirty="0" err="1">
                <a:solidFill>
                  <a:schemeClr val="accent1">
                    <a:lumMod val="60000"/>
                    <a:lumOff val="40000"/>
                  </a:schemeClr>
                </a:solidFill>
              </a:rPr>
              <a:t>Millionen</a:t>
            </a:r>
            <a:r>
              <a:rPr lang="fr-FR" sz="1000" dirty="0">
                <a:solidFill>
                  <a:schemeClr val="accent1">
                    <a:lumMod val="60000"/>
                    <a:lumOff val="40000"/>
                  </a:schemeClr>
                </a:solidFill>
              </a:rPr>
              <a:t> Euro </a:t>
            </a:r>
            <a:r>
              <a:rPr lang="fr-FR" sz="1000" dirty="0" err="1">
                <a:solidFill>
                  <a:schemeClr val="accent1">
                    <a:lumMod val="60000"/>
                    <a:lumOff val="40000"/>
                  </a:schemeClr>
                </a:solidFill>
              </a:rPr>
              <a:t>teure</a:t>
            </a:r>
            <a:r>
              <a:rPr lang="fr-FR" sz="1000" dirty="0">
                <a:solidFill>
                  <a:schemeClr val="accent1">
                    <a:lumMod val="60000"/>
                    <a:lumOff val="40000"/>
                  </a:schemeClr>
                </a:solidFill>
              </a:rPr>
              <a:t> </a:t>
            </a:r>
            <a:r>
              <a:rPr lang="fr-FR" sz="1000" dirty="0" err="1" smtClean="0">
                <a:solidFill>
                  <a:schemeClr val="accent1">
                    <a:lumMod val="60000"/>
                    <a:lumOff val="40000"/>
                  </a:schemeClr>
                </a:solidFill>
              </a:rPr>
              <a:t>Superprojekt</a:t>
            </a:r>
            <a:r>
              <a:rPr lang="fr-FR" sz="1000" dirty="0" smtClean="0">
                <a:solidFill>
                  <a:schemeClr val="accent1">
                    <a:lumMod val="60000"/>
                    <a:lumOff val="40000"/>
                  </a:schemeClr>
                </a:solidFill>
              </a:rPr>
              <a:t> </a:t>
            </a:r>
            <a:r>
              <a:rPr lang="fr-FR" sz="1000" dirty="0" err="1">
                <a:solidFill>
                  <a:schemeClr val="accent1">
                    <a:lumMod val="60000"/>
                    <a:lumOff val="40000"/>
                  </a:schemeClr>
                </a:solidFill>
              </a:rPr>
              <a:t>befindet</a:t>
            </a:r>
            <a:r>
              <a:rPr lang="fr-FR" sz="1000" dirty="0">
                <a:solidFill>
                  <a:schemeClr val="accent1">
                    <a:lumMod val="60000"/>
                    <a:lumOff val="40000"/>
                  </a:schemeClr>
                </a:solidFill>
              </a:rPr>
              <a:t> </a:t>
            </a:r>
            <a:r>
              <a:rPr lang="fr-FR" sz="1000" dirty="0" err="1">
                <a:solidFill>
                  <a:schemeClr val="accent1">
                    <a:lumMod val="60000"/>
                    <a:lumOff val="40000"/>
                  </a:schemeClr>
                </a:solidFill>
              </a:rPr>
              <a:t>sich</a:t>
            </a:r>
            <a:r>
              <a:rPr lang="fr-FR" sz="1000" dirty="0">
                <a:solidFill>
                  <a:schemeClr val="accent1">
                    <a:lumMod val="60000"/>
                    <a:lumOff val="40000"/>
                  </a:schemeClr>
                </a:solidFill>
              </a:rPr>
              <a:t> </a:t>
            </a:r>
            <a:r>
              <a:rPr lang="fr-FR" sz="1000" dirty="0" err="1">
                <a:solidFill>
                  <a:schemeClr val="accent1">
                    <a:lumMod val="60000"/>
                    <a:lumOff val="40000"/>
                  </a:schemeClr>
                </a:solidFill>
              </a:rPr>
              <a:t>auf</a:t>
            </a:r>
            <a:r>
              <a:rPr lang="fr-FR" sz="1000" dirty="0">
                <a:solidFill>
                  <a:schemeClr val="accent1">
                    <a:lumMod val="60000"/>
                    <a:lumOff val="40000"/>
                  </a:schemeClr>
                </a:solidFill>
              </a:rPr>
              <a:t> </a:t>
            </a:r>
            <a:r>
              <a:rPr lang="fr-FR" sz="1000" dirty="0" err="1">
                <a:solidFill>
                  <a:schemeClr val="accent1">
                    <a:lumMod val="60000"/>
                    <a:lumOff val="40000"/>
                  </a:schemeClr>
                </a:solidFill>
              </a:rPr>
              <a:t>einem</a:t>
            </a:r>
            <a:r>
              <a:rPr lang="fr-FR" sz="1000" dirty="0">
                <a:solidFill>
                  <a:schemeClr val="accent1">
                    <a:lumMod val="60000"/>
                    <a:lumOff val="40000"/>
                  </a:schemeClr>
                </a:solidFill>
              </a:rPr>
              <a:t> </a:t>
            </a:r>
            <a:r>
              <a:rPr lang="fr-FR" sz="1000" dirty="0" err="1">
                <a:solidFill>
                  <a:schemeClr val="accent1">
                    <a:lumMod val="60000"/>
                    <a:lumOff val="40000"/>
                  </a:schemeClr>
                </a:solidFill>
              </a:rPr>
              <a:t>Largerhaus</a:t>
            </a:r>
            <a:r>
              <a:rPr lang="fr-FR" sz="1000" dirty="0">
                <a:solidFill>
                  <a:schemeClr val="accent1">
                    <a:lumMod val="60000"/>
                    <a:lumOff val="40000"/>
                  </a:schemeClr>
                </a:solidFill>
              </a:rPr>
              <a:t> </a:t>
            </a:r>
            <a:r>
              <a:rPr lang="fr-FR" sz="1000" dirty="0" err="1">
                <a:solidFill>
                  <a:schemeClr val="accent1">
                    <a:lumMod val="60000"/>
                    <a:lumOff val="40000"/>
                  </a:schemeClr>
                </a:solidFill>
              </a:rPr>
              <a:t>für</a:t>
            </a:r>
            <a:r>
              <a:rPr lang="fr-FR" sz="1000" dirty="0">
                <a:solidFill>
                  <a:schemeClr val="accent1">
                    <a:lumMod val="60000"/>
                    <a:lumOff val="40000"/>
                  </a:schemeClr>
                </a:solidFill>
              </a:rPr>
              <a:t> </a:t>
            </a:r>
            <a:r>
              <a:rPr lang="fr-FR" sz="1000" dirty="0" err="1" smtClean="0">
                <a:solidFill>
                  <a:schemeClr val="accent1">
                    <a:lumMod val="60000"/>
                    <a:lumOff val="40000"/>
                  </a:schemeClr>
                </a:solidFill>
              </a:rPr>
              <a:t>Kaffeebohnen</a:t>
            </a:r>
            <a:r>
              <a:rPr lang="fr-FR" sz="1000" dirty="0">
                <a:solidFill>
                  <a:schemeClr val="accent1">
                    <a:lumMod val="60000"/>
                    <a:lumOff val="40000"/>
                  </a:schemeClr>
                </a:solidFill>
              </a:rPr>
              <a:t>, und es </a:t>
            </a:r>
            <a:r>
              <a:rPr lang="fr-FR" sz="1000" dirty="0" err="1">
                <a:solidFill>
                  <a:schemeClr val="accent1">
                    <a:lumMod val="60000"/>
                    <a:lumOff val="40000"/>
                  </a:schemeClr>
                </a:solidFill>
              </a:rPr>
              <a:t>gibt</a:t>
            </a:r>
            <a:r>
              <a:rPr lang="fr-FR" sz="1000" dirty="0">
                <a:solidFill>
                  <a:schemeClr val="accent1">
                    <a:lumMod val="60000"/>
                    <a:lumOff val="40000"/>
                  </a:schemeClr>
                </a:solidFill>
              </a:rPr>
              <a:t> </a:t>
            </a:r>
            <a:r>
              <a:rPr lang="fr-FR" sz="1000" dirty="0" err="1" smtClean="0">
                <a:solidFill>
                  <a:schemeClr val="accent1">
                    <a:lumMod val="60000"/>
                    <a:lumOff val="40000"/>
                  </a:schemeClr>
                </a:solidFill>
              </a:rPr>
              <a:t>eine</a:t>
            </a:r>
            <a:r>
              <a:rPr lang="fr-FR" sz="1000" dirty="0" smtClean="0">
                <a:solidFill>
                  <a:schemeClr val="accent1">
                    <a:lumMod val="60000"/>
                    <a:lumOff val="40000"/>
                  </a:schemeClr>
                </a:solidFill>
              </a:rPr>
              <a:t> </a:t>
            </a:r>
            <a:r>
              <a:rPr lang="fr-FR" sz="1000" dirty="0" err="1">
                <a:solidFill>
                  <a:schemeClr val="accent1">
                    <a:lumMod val="60000"/>
                    <a:lumOff val="40000"/>
                  </a:schemeClr>
                </a:solidFill>
              </a:rPr>
              <a:t>Glasstruktur</a:t>
            </a:r>
            <a:r>
              <a:rPr lang="fr-FR" sz="1000" dirty="0">
                <a:solidFill>
                  <a:schemeClr val="accent1">
                    <a:lumMod val="60000"/>
                    <a:lumOff val="40000"/>
                  </a:schemeClr>
                </a:solidFill>
              </a:rPr>
              <a:t>, die </a:t>
            </a:r>
            <a:r>
              <a:rPr lang="fr-FR" sz="1000" dirty="0" err="1">
                <a:solidFill>
                  <a:schemeClr val="accent1">
                    <a:lumMod val="60000"/>
                    <a:lumOff val="40000"/>
                  </a:schemeClr>
                </a:solidFill>
              </a:rPr>
              <a:t>als</a:t>
            </a:r>
            <a:r>
              <a:rPr lang="fr-FR" sz="1000" dirty="0">
                <a:solidFill>
                  <a:schemeClr val="accent1">
                    <a:lumMod val="60000"/>
                    <a:lumOff val="40000"/>
                  </a:schemeClr>
                </a:solidFill>
              </a:rPr>
              <a:t> </a:t>
            </a:r>
            <a:r>
              <a:rPr lang="fr-FR" sz="1000" dirty="0" err="1">
                <a:solidFill>
                  <a:schemeClr val="accent1">
                    <a:lumMod val="60000"/>
                    <a:lumOff val="40000"/>
                  </a:schemeClr>
                </a:solidFill>
              </a:rPr>
              <a:t>öffentlicher</a:t>
            </a:r>
            <a:r>
              <a:rPr lang="fr-FR" sz="1000" dirty="0">
                <a:solidFill>
                  <a:schemeClr val="accent1">
                    <a:lumMod val="60000"/>
                    <a:lumOff val="40000"/>
                  </a:schemeClr>
                </a:solidFill>
              </a:rPr>
              <a:t> </a:t>
            </a:r>
            <a:r>
              <a:rPr lang="fr-FR" sz="1000" dirty="0" err="1">
                <a:solidFill>
                  <a:schemeClr val="accent1">
                    <a:lumMod val="60000"/>
                    <a:lumOff val="40000"/>
                  </a:schemeClr>
                </a:solidFill>
              </a:rPr>
              <a:t>Sichtbereich</a:t>
            </a:r>
            <a:r>
              <a:rPr lang="fr-FR" sz="1000" dirty="0">
                <a:solidFill>
                  <a:schemeClr val="accent1">
                    <a:lumMod val="60000"/>
                    <a:lumOff val="40000"/>
                  </a:schemeClr>
                </a:solidFill>
              </a:rPr>
              <a:t> </a:t>
            </a:r>
            <a:r>
              <a:rPr lang="fr-FR" sz="1000" dirty="0" err="1">
                <a:solidFill>
                  <a:schemeClr val="accent1">
                    <a:lumMod val="60000"/>
                    <a:lumOff val="40000"/>
                  </a:schemeClr>
                </a:solidFill>
              </a:rPr>
              <a:t>für</a:t>
            </a:r>
            <a:r>
              <a:rPr lang="fr-FR" sz="1000" dirty="0">
                <a:solidFill>
                  <a:schemeClr val="accent1">
                    <a:lumMod val="60000"/>
                    <a:lumOff val="40000"/>
                  </a:schemeClr>
                </a:solidFill>
              </a:rPr>
              <a:t> </a:t>
            </a:r>
            <a:r>
              <a:rPr lang="fr-FR" sz="1000" dirty="0" err="1">
                <a:solidFill>
                  <a:schemeClr val="accent1">
                    <a:lumMod val="60000"/>
                    <a:lumOff val="40000"/>
                  </a:schemeClr>
                </a:solidFill>
              </a:rPr>
              <a:t>das</a:t>
            </a:r>
            <a:r>
              <a:rPr lang="fr-FR" sz="1000" dirty="0">
                <a:solidFill>
                  <a:schemeClr val="accent1">
                    <a:lumMod val="60000"/>
                    <a:lumOff val="40000"/>
                  </a:schemeClr>
                </a:solidFill>
              </a:rPr>
              <a:t> </a:t>
            </a:r>
            <a:r>
              <a:rPr lang="fr-FR" sz="1000" dirty="0" err="1">
                <a:solidFill>
                  <a:schemeClr val="accent1">
                    <a:lumMod val="60000"/>
                    <a:lumOff val="40000"/>
                  </a:schemeClr>
                </a:solidFill>
              </a:rPr>
              <a:t>gesamte</a:t>
            </a:r>
            <a:r>
              <a:rPr lang="fr-FR" sz="1000" dirty="0">
                <a:solidFill>
                  <a:schemeClr val="accent1">
                    <a:lumMod val="60000"/>
                    <a:lumOff val="40000"/>
                  </a:schemeClr>
                </a:solidFill>
              </a:rPr>
              <a:t> </a:t>
            </a:r>
            <a:r>
              <a:rPr lang="fr-FR" sz="1000" dirty="0" err="1">
                <a:solidFill>
                  <a:schemeClr val="accent1">
                    <a:lumMod val="60000"/>
                    <a:lumOff val="40000"/>
                  </a:schemeClr>
                </a:solidFill>
              </a:rPr>
              <a:t>Gebäunde</a:t>
            </a:r>
            <a:r>
              <a:rPr lang="fr-FR" sz="1000" dirty="0">
                <a:solidFill>
                  <a:schemeClr val="accent1">
                    <a:lumMod val="60000"/>
                    <a:lumOff val="40000"/>
                  </a:schemeClr>
                </a:solidFill>
              </a:rPr>
              <a:t> </a:t>
            </a:r>
            <a:r>
              <a:rPr lang="fr-FR" sz="1000" dirty="0" err="1">
                <a:solidFill>
                  <a:schemeClr val="accent1">
                    <a:lumMod val="60000"/>
                    <a:lumOff val="40000"/>
                  </a:schemeClr>
                </a:solidFill>
              </a:rPr>
              <a:t>dient</a:t>
            </a:r>
            <a:endParaRPr lang="fr-FR" sz="1000" dirty="0">
              <a:solidFill>
                <a:schemeClr val="accent1">
                  <a:lumMod val="60000"/>
                  <a:lumOff val="40000"/>
                </a:schemeClr>
              </a:solidFill>
            </a:endParaRPr>
          </a:p>
        </p:txBody>
      </p:sp>
      <p:sp>
        <p:nvSpPr>
          <p:cNvPr id="10" name="Rectangle 9">
            <a:extLst>
              <a:ext uri="{FF2B5EF4-FFF2-40B4-BE49-F238E27FC236}">
                <a16:creationId xmlns="" xmlns:a16="http://schemas.microsoft.com/office/drawing/2014/main" id="{44C4F352-891E-433C-B26F-FB77C2EAD454}"/>
              </a:ext>
            </a:extLst>
          </p:cNvPr>
          <p:cNvSpPr/>
          <p:nvPr/>
        </p:nvSpPr>
        <p:spPr>
          <a:xfrm>
            <a:off x="8302488" y="4521228"/>
            <a:ext cx="2619375" cy="12960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accent1">
                    <a:lumMod val="60000"/>
                    <a:lumOff val="40000"/>
                  </a:schemeClr>
                </a:solidFill>
              </a:rPr>
              <a:t>Weißer Sandstrand, Palmen, Hütten ... Strand Pauli ist eine Sommerinsel im Herzen der Hansestadt. Mehrere Bars, Brauereien, alle mit Blick auf die riesigen Schiffe, die den Hafen bewohnen. Ein Erlebnis… überraschend</a:t>
            </a:r>
            <a:r>
              <a:rPr lang="de-DE" sz="800" dirty="0"/>
              <a:t>!</a:t>
            </a:r>
            <a:endParaRPr lang="fr-FR" sz="800" dirty="0"/>
          </a:p>
        </p:txBody>
      </p:sp>
      <p:sp>
        <p:nvSpPr>
          <p:cNvPr id="11" name="Rectangle 10">
            <a:extLst>
              <a:ext uri="{FF2B5EF4-FFF2-40B4-BE49-F238E27FC236}">
                <a16:creationId xmlns="" xmlns:a16="http://schemas.microsoft.com/office/drawing/2014/main" id="{47B10735-8078-4BAA-BF5F-7A2917C2CA24}"/>
              </a:ext>
            </a:extLst>
          </p:cNvPr>
          <p:cNvSpPr/>
          <p:nvPr/>
        </p:nvSpPr>
        <p:spPr>
          <a:xfrm>
            <a:off x="755060" y="4586219"/>
            <a:ext cx="3139936" cy="123110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fr-FR" sz="1100" dirty="0">
                <a:solidFill>
                  <a:schemeClr val="accent1">
                    <a:lumMod val="60000"/>
                    <a:lumOff val="40000"/>
                  </a:schemeClr>
                </a:solidFill>
                <a:latin typeface="Calibri" panose="020F0502020204030204" pitchFamily="34" charset="0"/>
                <a:ea typeface="Times New Roman" panose="02020603050405020304" pitchFamily="18" charset="0"/>
                <a:cs typeface="Calibri" panose="020F0502020204030204" pitchFamily="34" charset="0"/>
              </a:rPr>
              <a:t>Reise nach Hamburg muss einen Ausflug zum Fischmarkt beinhalten, der im Hafen stattfindet und am frühen Sonntagmorgen geöffnet ist. Alt-Rock-Bands unterhalten die am Hafen versammelten Massen, damit Sie Ihren Tag mit einem frisch zubereiteten Frühstück und Live-Musik beginnen können.</a:t>
            </a:r>
            <a:r>
              <a:rPr kumimoji="0" lang="fr-FR" altLang="fr-FR" sz="1100" b="0" i="0" u="none" strike="noStrike" cap="none" normalizeH="0" baseline="0" dirty="0">
                <a:ln>
                  <a:noFill/>
                </a:ln>
                <a:solidFill>
                  <a:schemeClr val="accent1">
                    <a:lumMod val="60000"/>
                    <a:lumOff val="40000"/>
                  </a:schemeClr>
                </a:solidFill>
                <a:effectLst/>
              </a:rPr>
              <a:t> </a:t>
            </a:r>
            <a:endParaRPr kumimoji="0" lang="fr-FR" altLang="fr-FR" sz="1100" b="0" i="0" u="none" strike="noStrike" cap="none" normalizeH="0" baseline="0" dirty="0">
              <a:ln>
                <a:noFill/>
              </a:ln>
              <a:solidFill>
                <a:schemeClr val="accent1">
                  <a:lumMod val="60000"/>
                  <a:lumOff val="40000"/>
                </a:schemeClr>
              </a:solidFill>
              <a:effectLst/>
              <a:latin typeface="Arial" panose="020B0604020202020204" pitchFamily="34" charset="0"/>
            </a:endParaRPr>
          </a:p>
        </p:txBody>
      </p:sp>
    </p:spTree>
    <p:extLst>
      <p:ext uri="{BB962C8B-B14F-4D97-AF65-F5344CB8AC3E}">
        <p14:creationId xmlns="" xmlns:p14="http://schemas.microsoft.com/office/powerpoint/2010/main" val="35969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800" dirty="0" err="1"/>
              <a:t>Hamburg</a:t>
            </a:r>
            <a:r>
              <a:rPr lang="fr-FR" sz="4800" dirty="0"/>
              <a:t> in der </a:t>
            </a:r>
            <a:r>
              <a:rPr lang="fr-FR" sz="4800" dirty="0" err="1"/>
              <a:t>Zukunft</a:t>
            </a:r>
            <a:endParaRPr lang="fr-FR" sz="4800" dirty="0"/>
          </a:p>
        </p:txBody>
      </p:sp>
    </p:spTree>
    <p:extLst>
      <p:ext uri="{BB962C8B-B14F-4D97-AF65-F5344CB8AC3E}">
        <p14:creationId xmlns="" xmlns:p14="http://schemas.microsoft.com/office/powerpoint/2010/main" val="417270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tadtentwicklung: Der Turm soll das markante Finale der Hafencity sein. Der gestufte Fuß neigt sich in Richtung Innenstadt."/>
          <p:cNvPicPr/>
          <p:nvPr/>
        </p:nvPicPr>
        <p:blipFill>
          <a:blip r:embed="rId2">
            <a:extLst>
              <a:ext uri="{28A0092B-C50C-407E-A947-70E740481C1C}">
                <a14:useLocalDpi xmlns="" xmlns:a14="http://schemas.microsoft.com/office/drawing/2010/main" val="0"/>
              </a:ext>
            </a:extLst>
          </a:blip>
          <a:srcRect/>
          <a:stretch>
            <a:fillRect/>
          </a:stretch>
        </p:blipFill>
        <p:spPr bwMode="auto">
          <a:xfrm>
            <a:off x="3698856" y="1390919"/>
            <a:ext cx="4779154" cy="2202286"/>
          </a:xfrm>
          <a:prstGeom prst="rect">
            <a:avLst/>
          </a:prstGeom>
          <a:noFill/>
          <a:ln>
            <a:noFill/>
          </a:ln>
        </p:spPr>
      </p:pic>
      <p:sp>
        <p:nvSpPr>
          <p:cNvPr id="5" name="Rectangle 4"/>
          <p:cNvSpPr/>
          <p:nvPr/>
        </p:nvSpPr>
        <p:spPr>
          <a:xfrm>
            <a:off x="1515587" y="3734872"/>
            <a:ext cx="9145691" cy="2372060"/>
          </a:xfrm>
          <a:prstGeom prst="rect">
            <a:avLst/>
          </a:prstGeom>
        </p:spPr>
        <p:txBody>
          <a:bodyPr wrap="square">
            <a:spAutoFit/>
          </a:bodyPr>
          <a:lstStyle/>
          <a:p>
            <a:pPr>
              <a:lnSpc>
                <a:spcPct val="107000"/>
              </a:lnSpc>
              <a:spcAft>
                <a:spcPts val="800"/>
              </a:spcAft>
            </a:pPr>
            <a:r>
              <a:rPr lang="fr-FR" dirty="0">
                <a:latin typeface="Garamond" panose="02020404030301010803" pitchFamily="18" charset="0"/>
                <a:ea typeface="Calibri" panose="020F0502020204030204" pitchFamily="34" charset="0"/>
                <a:cs typeface="Calibri" panose="020F0502020204030204" pitchFamily="34" charset="0"/>
              </a:rPr>
              <a:t>Der </a:t>
            </a:r>
            <a:r>
              <a:rPr lang="fr-FR" dirty="0" err="1">
                <a:latin typeface="Garamond" panose="02020404030301010803" pitchFamily="18" charset="0"/>
                <a:ea typeface="Calibri" panose="020F0502020204030204" pitchFamily="34" charset="0"/>
                <a:cs typeface="Calibri" panose="020F0502020204030204" pitchFamily="34" charset="0"/>
              </a:rPr>
              <a:t>Elbtower</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ist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ein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Wolkenkratzer</a:t>
            </a:r>
            <a:r>
              <a:rPr lang="fr-FR" dirty="0">
                <a:latin typeface="Garamond" panose="02020404030301010803" pitchFamily="18" charset="0"/>
                <a:ea typeface="Calibri" panose="020F0502020204030204" pitchFamily="34" charset="0"/>
                <a:cs typeface="Calibri" panose="020F0502020204030204" pitchFamily="34" charset="0"/>
              </a:rPr>
              <a:t>, er </a:t>
            </a:r>
            <a:r>
              <a:rPr lang="fr-FR" dirty="0" err="1">
                <a:latin typeface="Garamond" panose="02020404030301010803" pitchFamily="18" charset="0"/>
                <a:ea typeface="Calibri" panose="020F0502020204030204" pitchFamily="34" charset="0"/>
                <a:cs typeface="Calibri" panose="020F0502020204030204" pitchFamily="34" charset="0"/>
              </a:rPr>
              <a:t>wird</a:t>
            </a:r>
            <a:r>
              <a:rPr lang="fr-FR" dirty="0">
                <a:latin typeface="Garamond" panose="02020404030301010803" pitchFamily="18" charset="0"/>
                <a:ea typeface="Calibri" panose="020F0502020204030204" pitchFamily="34" charset="0"/>
                <a:cs typeface="Calibri" panose="020F0502020204030204" pitchFamily="34" charset="0"/>
              </a:rPr>
              <a:t> 245 </a:t>
            </a:r>
            <a:r>
              <a:rPr lang="fr-FR" dirty="0" err="1">
                <a:latin typeface="Garamond" panose="02020404030301010803" pitchFamily="18" charset="0"/>
                <a:ea typeface="Calibri" panose="020F0502020204030204" pitchFamily="34" charset="0"/>
                <a:cs typeface="Calibri" panose="020F0502020204030204" pitchFamily="34" charset="0"/>
              </a:rPr>
              <a:t>Meter</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hoch</a:t>
            </a:r>
            <a:r>
              <a:rPr lang="fr-FR" dirty="0">
                <a:latin typeface="Garamond" panose="02020404030301010803" pitchFamily="18" charset="0"/>
                <a:ea typeface="Calibri" panose="020F0502020204030204" pitchFamily="34" charset="0"/>
                <a:cs typeface="Calibri" panose="020F0502020204030204" pitchFamily="34" charset="0"/>
              </a:rPr>
              <a:t> sein. </a:t>
            </a:r>
            <a:r>
              <a:rPr lang="fr-FR" dirty="0" err="1">
                <a:latin typeface="Garamond" panose="02020404030301010803" pitchFamily="18" charset="0"/>
                <a:ea typeface="Calibri" panose="020F0502020204030204" pitchFamily="34" charset="0"/>
                <a:cs typeface="Calibri" panose="020F0502020204030204" pitchFamily="34" charset="0"/>
              </a:rPr>
              <a:t>Dieses</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Gebäude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wird</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das</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zweithöchste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Gebäude</a:t>
            </a:r>
            <a:r>
              <a:rPr lang="fr-FR" dirty="0">
                <a:latin typeface="Garamond" panose="02020404030301010803" pitchFamily="18" charset="0"/>
                <a:ea typeface="Calibri" panose="020F0502020204030204" pitchFamily="34" charset="0"/>
                <a:cs typeface="Calibri" panose="020F0502020204030204" pitchFamily="34" charset="0"/>
              </a:rPr>
              <a:t> der </a:t>
            </a:r>
            <a:r>
              <a:rPr lang="fr-FR" dirty="0" err="1">
                <a:latin typeface="Garamond" panose="02020404030301010803" pitchFamily="18" charset="0"/>
                <a:ea typeface="Calibri" panose="020F0502020204030204" pitchFamily="34" charset="0"/>
                <a:cs typeface="Calibri" panose="020F0502020204030204" pitchFamily="34" charset="0"/>
              </a:rPr>
              <a:t>Stadt</a:t>
            </a:r>
            <a:r>
              <a:rPr lang="fr-FR" dirty="0">
                <a:latin typeface="Garamond" panose="02020404030301010803" pitchFamily="18" charset="0"/>
                <a:ea typeface="Calibri" panose="020F0502020204030204" pitchFamily="34" charset="0"/>
                <a:cs typeface="Calibri" panose="020F0502020204030204" pitchFamily="34" charset="0"/>
              </a:rPr>
              <a:t> sein, </a:t>
            </a:r>
            <a:r>
              <a:rPr lang="fr-FR" dirty="0" err="1">
                <a:latin typeface="Garamond" panose="02020404030301010803" pitchFamily="18" charset="0"/>
                <a:ea typeface="Calibri" panose="020F0502020204030204" pitchFamily="34" charset="0"/>
                <a:cs typeface="Calibri" panose="020F0502020204030204" pitchFamily="34" charset="0"/>
              </a:rPr>
              <a:t>wenn</a:t>
            </a:r>
            <a:r>
              <a:rPr lang="fr-FR" dirty="0">
                <a:latin typeface="Garamond" panose="02020404030301010803" pitchFamily="18" charset="0"/>
                <a:ea typeface="Calibri" panose="020F0502020204030204" pitchFamily="34" charset="0"/>
                <a:cs typeface="Calibri" panose="020F0502020204030204" pitchFamily="34" charset="0"/>
              </a:rPr>
              <a:t> es 2026 </a:t>
            </a:r>
            <a:r>
              <a:rPr lang="fr-FR" dirty="0" err="1">
                <a:latin typeface="Garamond" panose="02020404030301010803" pitchFamily="18" charset="0"/>
                <a:ea typeface="Calibri" panose="020F0502020204030204" pitchFamily="34" charset="0"/>
                <a:cs typeface="Calibri" panose="020F0502020204030204" pitchFamily="34" charset="0"/>
              </a:rPr>
              <a:t>fertiggestellt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wird</a:t>
            </a:r>
            <a:r>
              <a:rPr lang="fr-FR" dirty="0">
                <a:latin typeface="Garamond" panose="02020404030301010803" pitchFamily="18" charset="0"/>
                <a:ea typeface="Calibri" panose="020F0502020204030204" pitchFamily="34" charset="0"/>
                <a:cs typeface="Calibri" panose="020F0502020204030204" pitchFamily="34" charset="0"/>
              </a:rPr>
              <a:t>. Es </a:t>
            </a:r>
            <a:r>
              <a:rPr lang="fr-FR" dirty="0" err="1">
                <a:latin typeface="Garamond" panose="02020404030301010803" pitchFamily="18" charset="0"/>
                <a:ea typeface="Calibri" panose="020F0502020204030204" pitchFamily="34" charset="0"/>
                <a:cs typeface="Calibri" panose="020F0502020204030204" pitchFamily="34" charset="0"/>
              </a:rPr>
              <a:t>wird</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auch</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neue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Stadtteile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wie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Hafencity</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geben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Europas</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größtes</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Stadtentwicklungsprojekt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das</a:t>
            </a:r>
            <a:r>
              <a:rPr lang="fr-FR" dirty="0">
                <a:latin typeface="Garamond" panose="02020404030301010803" pitchFamily="18" charset="0"/>
                <a:ea typeface="Calibri" panose="020F0502020204030204" pitchFamily="34" charset="0"/>
                <a:cs typeface="Calibri" panose="020F0502020204030204" pitchFamily="34" charset="0"/>
              </a:rPr>
              <a:t> bis 2030 </a:t>
            </a:r>
            <a:r>
              <a:rPr lang="fr-FR" dirty="0" err="1">
                <a:latin typeface="Garamond" panose="02020404030301010803" pitchFamily="18" charset="0"/>
                <a:ea typeface="Calibri" panose="020F0502020204030204" pitchFamily="34" charset="0"/>
                <a:cs typeface="Calibri" panose="020F0502020204030204" pitchFamily="34" charset="0"/>
              </a:rPr>
              <a:t>gebaut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werden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soll</a:t>
            </a:r>
            <a:r>
              <a:rPr lang="fr-FR" dirty="0">
                <a:latin typeface="Garamond" panose="02020404030301010803" pitchFamily="18" charset="0"/>
                <a:ea typeface="Calibri" panose="020F0502020204030204" pitchFamily="34" charset="0"/>
                <a:cs typeface="Calibri" panose="020F0502020204030204" pitchFamily="34" charset="0"/>
              </a:rPr>
              <a:t>.</a:t>
            </a:r>
            <a:endParaRPr lang="fr-FR" dirty="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Garamond" panose="02020404030301010803" pitchFamily="18" charset="0"/>
                <a:ea typeface="Calibri" panose="020F0502020204030204" pitchFamily="34" charset="0"/>
                <a:cs typeface="Calibri" panose="020F0502020204030204" pitchFamily="34" charset="0"/>
              </a:rPr>
              <a:t> </a:t>
            </a:r>
            <a:endParaRPr lang="fr-FR" dirty="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Garamond" panose="02020404030301010803" pitchFamily="18" charset="0"/>
                <a:ea typeface="Calibri" panose="020F0502020204030204" pitchFamily="34" charset="0"/>
                <a:cs typeface="Calibri" panose="020F0502020204030204" pitchFamily="34" charset="0"/>
              </a:rPr>
              <a:t>Der </a:t>
            </a:r>
            <a:r>
              <a:rPr lang="fr-FR" dirty="0" err="1">
                <a:latin typeface="Garamond" panose="02020404030301010803" pitchFamily="18" charset="0"/>
                <a:ea typeface="Calibri" panose="020F0502020204030204" pitchFamily="34" charset="0"/>
                <a:cs typeface="Calibri" panose="020F0502020204030204" pitchFamily="34" charset="0"/>
              </a:rPr>
              <a:t>Turm</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soll</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das</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markante</a:t>
            </a:r>
            <a:r>
              <a:rPr lang="fr-FR" dirty="0">
                <a:latin typeface="Garamond" panose="02020404030301010803" pitchFamily="18" charset="0"/>
                <a:ea typeface="Calibri" panose="020F0502020204030204" pitchFamily="34" charset="0"/>
                <a:cs typeface="Calibri" panose="020F0502020204030204" pitchFamily="34" charset="0"/>
              </a:rPr>
              <a:t> Finale der </a:t>
            </a:r>
            <a:r>
              <a:rPr lang="fr-FR" dirty="0" err="1">
                <a:latin typeface="Garamond" panose="02020404030301010803" pitchFamily="18" charset="0"/>
                <a:ea typeface="Calibri" panose="020F0502020204030204" pitchFamily="34" charset="0"/>
                <a:cs typeface="Calibri" panose="020F0502020204030204" pitchFamily="34" charset="0"/>
              </a:rPr>
              <a:t>Hafencity</a:t>
            </a:r>
            <a:r>
              <a:rPr lang="fr-FR" dirty="0">
                <a:latin typeface="Garamond" panose="02020404030301010803" pitchFamily="18" charset="0"/>
                <a:ea typeface="Calibri" panose="020F0502020204030204" pitchFamily="34" charset="0"/>
                <a:cs typeface="Calibri" panose="020F0502020204030204" pitchFamily="34" charset="0"/>
              </a:rPr>
              <a:t> sein. In </a:t>
            </a:r>
            <a:r>
              <a:rPr lang="fr-FR" dirty="0" err="1">
                <a:latin typeface="Garamond" panose="02020404030301010803" pitchFamily="18" charset="0"/>
                <a:ea typeface="Calibri" panose="020F0502020204030204" pitchFamily="34" charset="0"/>
                <a:cs typeface="Calibri" panose="020F0502020204030204" pitchFamily="34" charset="0"/>
              </a:rPr>
              <a:t>diesem</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Gebäude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wird</a:t>
            </a:r>
            <a:r>
              <a:rPr lang="fr-FR" dirty="0">
                <a:latin typeface="Garamond" panose="02020404030301010803" pitchFamily="18" charset="0"/>
                <a:ea typeface="Calibri" panose="020F0502020204030204" pitchFamily="34" charset="0"/>
                <a:cs typeface="Calibri" panose="020F0502020204030204" pitchFamily="34" charset="0"/>
              </a:rPr>
              <a:t> es </a:t>
            </a:r>
            <a:r>
              <a:rPr lang="fr-FR" dirty="0" err="1">
                <a:latin typeface="Garamond" panose="02020404030301010803" pitchFamily="18" charset="0"/>
                <a:ea typeface="Calibri" panose="020F0502020204030204" pitchFamily="34" charset="0"/>
                <a:cs typeface="Calibri" panose="020F0502020204030204" pitchFamily="34" charset="0"/>
              </a:rPr>
              <a:t>Einrichtungen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für</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Unterhaltung</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Bildung</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Handel</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und</a:t>
            </a:r>
            <a:r>
              <a:rPr lang="fr-FR" dirty="0">
                <a:latin typeface="Garamond" panose="02020404030301010803" pitchFamily="18" charset="0"/>
                <a:ea typeface="Calibri" panose="020F0502020204030204" pitchFamily="34" charset="0"/>
                <a:cs typeface="Calibri" panose="020F0502020204030204" pitchFamily="34" charset="0"/>
              </a:rPr>
              <a:t> Gastronomie </a:t>
            </a:r>
            <a:r>
              <a:rPr lang="fr-FR" dirty="0" err="1">
                <a:latin typeface="Garamond" panose="02020404030301010803" pitchFamily="18" charset="0"/>
                <a:ea typeface="Calibri" panose="020F0502020204030204" pitchFamily="34" charset="0"/>
                <a:cs typeface="Calibri" panose="020F0502020204030204" pitchFamily="34" charset="0"/>
              </a:rPr>
              <a:t>geben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wie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ein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Hotel</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eine</a:t>
            </a:r>
            <a:r>
              <a:rPr lang="fr-FR" dirty="0">
                <a:latin typeface="Garamond" panose="02020404030301010803" pitchFamily="18" charset="0"/>
                <a:ea typeface="Calibri" panose="020F0502020204030204" pitchFamily="34" charset="0"/>
                <a:cs typeface="Calibri" panose="020F0502020204030204" pitchFamily="34" charset="0"/>
              </a:rPr>
              <a:t> Pension, Fitness- </a:t>
            </a:r>
            <a:r>
              <a:rPr lang="fr-FR" dirty="0" err="1">
                <a:latin typeface="Garamond" panose="02020404030301010803" pitchFamily="18" charset="0"/>
                <a:ea typeface="Calibri" panose="020F0502020204030204" pitchFamily="34" charset="0"/>
                <a:cs typeface="Calibri" panose="020F0502020204030204" pitchFamily="34" charset="0"/>
              </a:rPr>
              <a:t>und</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Wellnessräume</a:t>
            </a:r>
            <a:r>
              <a:rPr lang="fr-FR" dirty="0">
                <a:latin typeface="Garamond" panose="02020404030301010803" pitchFamily="18" charset="0"/>
                <a:ea typeface="Calibri" panose="020F0502020204030204" pitchFamily="34" charset="0"/>
                <a:cs typeface="Calibri" panose="020F0502020204030204" pitchFamily="34" charset="0"/>
              </a:rPr>
              <a:t>, aber </a:t>
            </a:r>
            <a:r>
              <a:rPr lang="fr-FR" dirty="0" err="1">
                <a:latin typeface="Garamond" panose="02020404030301010803" pitchFamily="18" charset="0"/>
                <a:ea typeface="Calibri" panose="020F0502020204030204" pitchFamily="34" charset="0"/>
                <a:cs typeface="Calibri" panose="020F0502020204030204" pitchFamily="34" charset="0"/>
              </a:rPr>
              <a:t>auch</a:t>
            </a:r>
            <a:r>
              <a:rPr lang="fr-FR" dirty="0">
                <a:latin typeface="Garamond" panose="02020404030301010803" pitchFamily="18" charset="0"/>
                <a:ea typeface="Calibri" panose="020F0502020204030204" pitchFamily="34" charset="0"/>
                <a:cs typeface="Calibri" panose="020F0502020204030204" pitchFamily="34" charset="0"/>
              </a:rPr>
              <a:t> moderne </a:t>
            </a:r>
            <a:r>
              <a:rPr lang="fr-FR" dirty="0" err="1">
                <a:latin typeface="Garamond" panose="02020404030301010803" pitchFamily="18" charset="0"/>
                <a:ea typeface="Calibri" panose="020F0502020204030204" pitchFamily="34" charset="0"/>
                <a:cs typeface="Calibri" panose="020F0502020204030204" pitchFamily="34" charset="0"/>
              </a:rPr>
              <a:t>Büros</a:t>
            </a:r>
            <a:r>
              <a:rPr lang="fr-FR" dirty="0">
                <a:latin typeface="Garamond" panose="02020404030301010803" pitchFamily="18" charset="0"/>
                <a:ea typeface="Calibri" panose="020F0502020204030204" pitchFamily="34" charset="0"/>
                <a:cs typeface="Calibri" panose="020F0502020204030204" pitchFamily="34" charset="0"/>
              </a:rPr>
              <a:t>, die in den </a:t>
            </a:r>
            <a:r>
              <a:rPr lang="fr-FR" dirty="0" err="1">
                <a:latin typeface="Garamond" panose="02020404030301010803" pitchFamily="18" charset="0"/>
                <a:ea typeface="Calibri" panose="020F0502020204030204" pitchFamily="34" charset="0"/>
                <a:cs typeface="Calibri" panose="020F0502020204030204" pitchFamily="34" charset="0"/>
              </a:rPr>
              <a:t>Etagen</a:t>
            </a:r>
            <a:r>
              <a:rPr lang="fr-FR" dirty="0">
                <a:latin typeface="Garamond" panose="02020404030301010803" pitchFamily="18" charset="0"/>
                <a:ea typeface="Calibri" panose="020F0502020204030204" pitchFamily="34" charset="0"/>
                <a:cs typeface="Calibri" panose="020F0502020204030204" pitchFamily="34" charset="0"/>
              </a:rPr>
              <a:t> des </a:t>
            </a:r>
            <a:r>
              <a:rPr lang="fr-FR" dirty="0" err="1">
                <a:latin typeface="Garamond" panose="02020404030301010803" pitchFamily="18" charset="0"/>
                <a:ea typeface="Calibri" panose="020F0502020204030204" pitchFamily="34" charset="0"/>
                <a:cs typeface="Calibri" panose="020F0502020204030204" pitchFamily="34" charset="0"/>
              </a:rPr>
              <a:t>Turms</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installiert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sind</a:t>
            </a:r>
            <a:r>
              <a:rPr lang="fr-FR" dirty="0">
                <a:latin typeface="Garamond" panose="02020404030301010803" pitchFamily="18" charset="0"/>
                <a:ea typeface="Calibri" panose="020F0502020204030204" pitchFamily="34" charset="0"/>
                <a:cs typeface="Calibri" panose="020F0502020204030204" pitchFamily="34" charset="0"/>
              </a:rPr>
              <a:t>.</a:t>
            </a:r>
            <a:endParaRPr lang="fr-FR"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ZoneTexte 5"/>
          <p:cNvSpPr txBox="1"/>
          <p:nvPr/>
        </p:nvSpPr>
        <p:spPr>
          <a:xfrm>
            <a:off x="602033" y="541366"/>
            <a:ext cx="10972800" cy="707886"/>
          </a:xfrm>
          <a:prstGeom prst="rect">
            <a:avLst/>
          </a:prstGeom>
          <a:noFill/>
        </p:spPr>
        <p:txBody>
          <a:bodyPr wrap="square" rtlCol="0">
            <a:spAutoFit/>
          </a:bodyPr>
          <a:lstStyle/>
          <a:p>
            <a:pPr algn="ctr"/>
            <a:r>
              <a:rPr lang="fr-FR" sz="4000" dirty="0"/>
              <a:t>Der </a:t>
            </a:r>
            <a:r>
              <a:rPr lang="fr-FR" sz="4000" dirty="0" err="1"/>
              <a:t>Elbtower</a:t>
            </a:r>
            <a:endParaRPr lang="fr-FR" sz="4000" dirty="0"/>
          </a:p>
        </p:txBody>
      </p:sp>
    </p:spTree>
    <p:extLst>
      <p:ext uri="{BB962C8B-B14F-4D97-AF65-F5344CB8AC3E}">
        <p14:creationId xmlns="" xmlns:p14="http://schemas.microsoft.com/office/powerpoint/2010/main" val="417123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2659" y="4431539"/>
            <a:ext cx="9865216" cy="1676741"/>
          </a:xfrm>
          <a:prstGeom prst="rect">
            <a:avLst/>
          </a:prstGeom>
        </p:spPr>
        <p:txBody>
          <a:bodyPr wrap="square">
            <a:spAutoFit/>
          </a:bodyPr>
          <a:lstStyle/>
          <a:p>
            <a:pPr>
              <a:lnSpc>
                <a:spcPct val="107000"/>
              </a:lnSpc>
              <a:spcAft>
                <a:spcPts val="800"/>
              </a:spcAft>
            </a:pPr>
            <a:r>
              <a:rPr lang="fr-FR" dirty="0" err="1">
                <a:latin typeface="Garamond" panose="02020404030301010803" pitchFamily="18" charset="0"/>
                <a:ea typeface="Calibri" panose="020F0502020204030204" pitchFamily="34" charset="0"/>
                <a:cs typeface="Calibri" panose="020F0502020204030204" pitchFamily="34" charset="0"/>
              </a:rPr>
              <a:t>Das</a:t>
            </a:r>
            <a:r>
              <a:rPr lang="fr-FR" dirty="0">
                <a:latin typeface="Garamond" panose="02020404030301010803" pitchFamily="18" charset="0"/>
                <a:ea typeface="Calibri" panose="020F0502020204030204" pitchFamily="34" charset="0"/>
                <a:cs typeface="Calibri" panose="020F0502020204030204" pitchFamily="34" charset="0"/>
              </a:rPr>
              <a:t> System mit </a:t>
            </a:r>
            <a:r>
              <a:rPr lang="fr-FR" dirty="0" err="1">
                <a:latin typeface="Garamond" panose="02020404030301010803" pitchFamily="18" charset="0"/>
                <a:ea typeface="Calibri" panose="020F0502020204030204" pitchFamily="34" charset="0"/>
                <a:cs typeface="Calibri" panose="020F0502020204030204" pitchFamily="34" charset="0"/>
              </a:rPr>
              <a:t>dem</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Namen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Hyperloop</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ist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eine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Erfindung</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von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Elon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Musk</a:t>
            </a:r>
            <a:r>
              <a:rPr lang="fr-FR" dirty="0">
                <a:latin typeface="Garamond" panose="02020404030301010803" pitchFamily="18" charset="0"/>
                <a:ea typeface="Calibri" panose="020F0502020204030204" pitchFamily="34" charset="0"/>
                <a:cs typeface="Calibri" panose="020F0502020204030204" pitchFamily="34" charset="0"/>
              </a:rPr>
              <a:t>.</a:t>
            </a:r>
          </a:p>
          <a:p>
            <a:pPr>
              <a:lnSpc>
                <a:spcPct val="107000"/>
              </a:lnSpc>
              <a:spcAft>
                <a:spcPts val="800"/>
              </a:spcAft>
            </a:pPr>
            <a:r>
              <a:rPr lang="fr-FR" dirty="0" err="1">
                <a:latin typeface="Garamond" panose="02020404030301010803" pitchFamily="18" charset="0"/>
                <a:ea typeface="Calibri" panose="020F0502020204030204" pitchFamily="34" charset="0"/>
                <a:cs typeface="Calibri" panose="020F0502020204030204" pitchFamily="34" charset="0"/>
              </a:rPr>
              <a:t>Das</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ist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ein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smtClean="0">
                <a:latin typeface="Garamond" panose="02020404030301010803" pitchFamily="18" charset="0"/>
                <a:ea typeface="Calibri" panose="020F0502020204030204" pitchFamily="34" charset="0"/>
                <a:cs typeface="Calibri" panose="020F0502020204030204" pitchFamily="34" charset="0"/>
              </a:rPr>
              <a:t>Röhrensystem</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um</a:t>
            </a:r>
            <a:r>
              <a:rPr lang="fr-FR" dirty="0">
                <a:latin typeface="Garamond" panose="02020404030301010803" pitchFamily="18" charset="0"/>
                <a:ea typeface="Calibri" panose="020F0502020204030204" pitchFamily="34" charset="0"/>
                <a:cs typeface="Calibri" panose="020F0502020204030204" pitchFamily="34" charset="0"/>
              </a:rPr>
              <a:t> die Container </a:t>
            </a:r>
            <a:r>
              <a:rPr lang="fr-FR" dirty="0" err="1">
                <a:latin typeface="Garamond" panose="02020404030301010803" pitchFamily="18" charset="0"/>
                <a:ea typeface="Calibri" panose="020F0502020204030204" pitchFamily="34" charset="0"/>
                <a:cs typeface="Calibri" panose="020F0502020204030204" pitchFamily="34" charset="0"/>
              </a:rPr>
              <a:t>zu</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transportieren</a:t>
            </a:r>
            <a:r>
              <a:rPr lang="fr-FR" dirty="0">
                <a:latin typeface="Garamond" panose="02020404030301010803" pitchFamily="18" charset="0"/>
                <a:ea typeface="Calibri" panose="020F0502020204030204" pitchFamily="34" charset="0"/>
                <a:cs typeface="Calibri" panose="020F0502020204030204" pitchFamily="34" charset="0"/>
              </a:rPr>
              <a:t>. Es </a:t>
            </a:r>
            <a:r>
              <a:rPr lang="fr-FR" dirty="0" err="1">
                <a:latin typeface="Garamond" panose="02020404030301010803" pitchFamily="18" charset="0"/>
                <a:ea typeface="Calibri" panose="020F0502020204030204" pitchFamily="34" charset="0"/>
                <a:cs typeface="Calibri" panose="020F0502020204030204" pitchFamily="34" charset="0"/>
              </a:rPr>
              <a:t>gibt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ein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Vakuum</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wo</a:t>
            </a:r>
            <a:r>
              <a:rPr lang="fr-FR" dirty="0">
                <a:latin typeface="Garamond" panose="02020404030301010803" pitchFamily="18" charset="0"/>
                <a:ea typeface="Calibri" panose="020F0502020204030204" pitchFamily="34" charset="0"/>
                <a:cs typeface="Calibri" panose="020F0502020204030204" pitchFamily="34" charset="0"/>
              </a:rPr>
              <a:t> es </a:t>
            </a:r>
            <a:r>
              <a:rPr lang="fr-FR" dirty="0" err="1">
                <a:latin typeface="Garamond" panose="02020404030301010803" pitchFamily="18" charset="0"/>
                <a:ea typeface="Calibri" panose="020F0502020204030204" pitchFamily="34" charset="0"/>
                <a:cs typeface="Calibri" panose="020F0502020204030204" pitchFamily="34" charset="0"/>
              </a:rPr>
              <a:t>keine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Reibung</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und</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keinen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Luftwiderstand</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gibt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Deshalb</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kann</a:t>
            </a:r>
            <a:r>
              <a:rPr lang="fr-FR" dirty="0">
                <a:latin typeface="Garamond" panose="02020404030301010803" pitchFamily="18" charset="0"/>
                <a:ea typeface="Calibri" panose="020F0502020204030204" pitchFamily="34" charset="0"/>
                <a:cs typeface="Calibri" panose="020F0502020204030204" pitchFamily="34" charset="0"/>
              </a:rPr>
              <a:t> der </a:t>
            </a:r>
            <a:r>
              <a:rPr lang="fr-FR" dirty="0" err="1">
                <a:latin typeface="Garamond" panose="02020404030301010803" pitchFamily="18" charset="0"/>
                <a:ea typeface="Calibri" panose="020F0502020204030204" pitchFamily="34" charset="0"/>
                <a:cs typeface="Calibri" panose="020F0502020204030204" pitchFamily="34" charset="0"/>
              </a:rPr>
              <a:t>Zug</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schnell</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fahren</a:t>
            </a:r>
            <a:r>
              <a:rPr lang="fr-FR" dirty="0">
                <a:latin typeface="Garamond" panose="02020404030301010803" pitchFamily="18" charset="0"/>
                <a:ea typeface="Calibri" panose="020F0502020204030204" pitchFamily="34" charset="0"/>
                <a:cs typeface="Calibri" panose="020F0502020204030204" pitchFamily="34" charset="0"/>
              </a:rPr>
              <a:t>. Die Container mir </a:t>
            </a:r>
            <a:r>
              <a:rPr lang="fr-FR" dirty="0" err="1">
                <a:latin typeface="Garamond" panose="02020404030301010803" pitchFamily="18" charset="0"/>
                <a:ea typeface="Calibri" panose="020F0502020204030204" pitchFamily="34" charset="0"/>
                <a:cs typeface="Calibri" panose="020F0502020204030204" pitchFamily="34" charset="0"/>
              </a:rPr>
              <a:t>einer</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Geschwindigkeit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von</a:t>
            </a:r>
            <a:r>
              <a:rPr lang="fr-FR" dirty="0">
                <a:latin typeface="Garamond" panose="02020404030301010803" pitchFamily="18" charset="0"/>
                <a:ea typeface="Calibri" panose="020F0502020204030204" pitchFamily="34" charset="0"/>
                <a:cs typeface="Calibri" panose="020F0502020204030204" pitchFamily="34" charset="0"/>
              </a:rPr>
              <a:t> 1200km/h </a:t>
            </a:r>
            <a:r>
              <a:rPr lang="fr-FR" dirty="0" err="1">
                <a:latin typeface="Garamond" panose="02020404030301010803" pitchFamily="18" charset="0"/>
                <a:ea typeface="Calibri" panose="020F0502020204030204" pitchFamily="34" charset="0"/>
                <a:cs typeface="Calibri" panose="020F0502020204030204" pitchFamily="34" charset="0"/>
              </a:rPr>
              <a:t>transportiert</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werden</a:t>
            </a:r>
            <a:r>
              <a:rPr lang="fr-FR" dirty="0">
                <a:latin typeface="Garamond" panose="02020404030301010803" pitchFamily="18" charset="0"/>
                <a:ea typeface="Calibri" panose="020F0502020204030204" pitchFamily="34" charset="0"/>
                <a:cs typeface="Calibri" panose="020F0502020204030204" pitchFamily="34" charset="0"/>
              </a:rPr>
              <a:t>. Es </a:t>
            </a:r>
            <a:r>
              <a:rPr lang="fr-FR" dirty="0" err="1">
                <a:latin typeface="Garamond" panose="02020404030301010803" pitchFamily="18" charset="0"/>
                <a:ea typeface="Calibri" panose="020F0502020204030204" pitchFamily="34" charset="0"/>
                <a:cs typeface="Calibri" panose="020F0502020204030204" pitchFamily="34" charset="0"/>
              </a:rPr>
              <a:t>ermöglicht</a:t>
            </a:r>
            <a:r>
              <a:rPr lang="fr-FR" dirty="0">
                <a:latin typeface="Garamond" panose="02020404030301010803" pitchFamily="18" charset="0"/>
                <a:ea typeface="Calibri" panose="020F0502020204030204" pitchFamily="34" charset="0"/>
                <a:cs typeface="Calibri" panose="020F0502020204030204" pitchFamily="34" charset="0"/>
              </a:rPr>
              <a:t>, 410 Container pro Tag </a:t>
            </a:r>
            <a:r>
              <a:rPr lang="fr-FR" dirty="0" err="1">
                <a:latin typeface="Garamond" panose="02020404030301010803" pitchFamily="18" charset="0"/>
                <a:ea typeface="Calibri" panose="020F0502020204030204" pitchFamily="34" charset="0"/>
                <a:cs typeface="Calibri" panose="020F0502020204030204" pitchFamily="34" charset="0"/>
              </a:rPr>
              <a:t>zu</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transportieren</a:t>
            </a:r>
            <a:r>
              <a:rPr lang="fr-FR" dirty="0">
                <a:latin typeface="Garamond" panose="02020404030301010803" pitchFamily="18" charset="0"/>
                <a:ea typeface="Calibri" panose="020F0502020204030204" pitchFamily="34" charset="0"/>
                <a:cs typeface="Calibri" panose="020F0502020204030204" pitchFamily="34" charset="0"/>
              </a:rPr>
              <a:t> und </a:t>
            </a:r>
            <a:r>
              <a:rPr lang="fr-FR" dirty="0" err="1">
                <a:latin typeface="Garamond" panose="02020404030301010803" pitchFamily="18" charset="0"/>
                <a:ea typeface="Calibri" panose="020F0502020204030204" pitchFamily="34" charset="0"/>
                <a:cs typeface="Calibri" panose="020F0502020204030204" pitchFamily="34" charset="0"/>
              </a:rPr>
              <a:t>weniger</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smtClean="0">
                <a:latin typeface="Garamond" panose="02020404030301010803" pitchFamily="18" charset="0"/>
                <a:ea typeface="Calibri" panose="020F0502020204030204" pitchFamily="34" charset="0"/>
                <a:cs typeface="Calibri" panose="020F0502020204030204" pitchFamily="34" charset="0"/>
              </a:rPr>
              <a:t>L</a:t>
            </a:r>
            <a:r>
              <a:rPr lang="fr-FR" dirty="0" err="1" smtClean="0">
                <a:latin typeface="Garamond" panose="02020404030301010803" pitchFamily="18" charset="0"/>
                <a:ea typeface="Calibri" panose="020F0502020204030204" pitchFamily="34" charset="0"/>
                <a:cs typeface="Calibri" panose="020F0502020204030204" pitchFamily="34" charset="0"/>
              </a:rPr>
              <a:t>astkraftwagen</a:t>
            </a:r>
            <a:r>
              <a:rPr lang="fr-FR" dirty="0" smtClean="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auf</a:t>
            </a:r>
            <a:r>
              <a:rPr lang="fr-FR" dirty="0">
                <a:latin typeface="Garamond" panose="02020404030301010803" pitchFamily="18" charset="0"/>
                <a:ea typeface="Calibri" panose="020F0502020204030204" pitchFamily="34" charset="0"/>
                <a:cs typeface="Calibri" panose="020F0502020204030204" pitchFamily="34" charset="0"/>
              </a:rPr>
              <a:t> den </a:t>
            </a:r>
            <a:r>
              <a:rPr lang="fr-FR" dirty="0" err="1">
                <a:latin typeface="Garamond" panose="02020404030301010803" pitchFamily="18" charset="0"/>
                <a:ea typeface="Calibri" panose="020F0502020204030204" pitchFamily="34" charset="0"/>
                <a:cs typeface="Calibri" panose="020F0502020204030204" pitchFamily="34" charset="0"/>
              </a:rPr>
              <a:t>Straßen</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haben</a:t>
            </a:r>
            <a:r>
              <a:rPr lang="fr-FR" dirty="0">
                <a:latin typeface="Garamond" panose="02020404030301010803" pitchFamily="18" charset="0"/>
                <a:ea typeface="Calibri" panose="020F0502020204030204" pitchFamily="34" charset="0"/>
                <a:cs typeface="Calibri" panose="020F0502020204030204" pitchFamily="34" charset="0"/>
              </a:rPr>
              <a:t>. Es </a:t>
            </a:r>
            <a:r>
              <a:rPr lang="fr-FR" dirty="0" err="1">
                <a:latin typeface="Garamond" panose="02020404030301010803" pitchFamily="18" charset="0"/>
                <a:ea typeface="Calibri" panose="020F0502020204030204" pitchFamily="34" charset="0"/>
                <a:cs typeface="Calibri" panose="020F0502020204030204" pitchFamily="34" charset="0"/>
              </a:rPr>
              <a:t>sollte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innerhalb</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weniger</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Jahre</a:t>
            </a:r>
            <a:r>
              <a:rPr lang="fr-FR" dirty="0">
                <a:latin typeface="Garamond" panose="02020404030301010803" pitchFamily="18" charset="0"/>
                <a:ea typeface="Calibri" panose="020F0502020204030204" pitchFamily="34" charset="0"/>
                <a:cs typeface="Calibri" panose="020F0502020204030204" pitchFamily="34" charset="0"/>
              </a:rPr>
              <a:t> </a:t>
            </a:r>
            <a:r>
              <a:rPr lang="fr-FR" dirty="0" err="1">
                <a:latin typeface="Garamond" panose="02020404030301010803" pitchFamily="18" charset="0"/>
                <a:ea typeface="Calibri" panose="020F0502020204030204" pitchFamily="34" charset="0"/>
                <a:cs typeface="Calibri" panose="020F0502020204030204" pitchFamily="34" charset="0"/>
              </a:rPr>
              <a:t>existieren</a:t>
            </a:r>
            <a:r>
              <a:rPr lang="fr-FR" dirty="0">
                <a:latin typeface="Garamond" panose="02020404030301010803" pitchFamily="18" charset="0"/>
                <a:ea typeface="Calibri" panose="020F0502020204030204" pitchFamily="34" charset="0"/>
                <a:cs typeface="Calibri" panose="020F0502020204030204" pitchFamily="34" charset="0"/>
              </a:rPr>
              <a:t>. </a:t>
            </a:r>
          </a:p>
        </p:txBody>
      </p:sp>
      <p:pic>
        <p:nvPicPr>
          <p:cNvPr id="5" name="Image 4" descr="https://ibp.info6tm.fr/api/v1/images/view/5c0e728a3e454661b22c75d1/article_small/image.jpg"/>
          <p:cNvPicPr/>
          <p:nvPr/>
        </p:nvPicPr>
        <p:blipFill>
          <a:blip r:embed="rId2">
            <a:extLst>
              <a:ext uri="{28A0092B-C50C-407E-A947-70E740481C1C}">
                <a14:useLocalDpi xmlns="" xmlns:a14="http://schemas.microsoft.com/office/drawing/2010/main" val="0"/>
              </a:ext>
            </a:extLst>
          </a:blip>
          <a:srcRect/>
          <a:stretch>
            <a:fillRect/>
          </a:stretch>
        </p:blipFill>
        <p:spPr bwMode="auto">
          <a:xfrm>
            <a:off x="1390917" y="1620716"/>
            <a:ext cx="4333631" cy="2606331"/>
          </a:xfrm>
          <a:prstGeom prst="rect">
            <a:avLst/>
          </a:prstGeom>
          <a:noFill/>
          <a:ln>
            <a:noFill/>
          </a:ln>
        </p:spPr>
      </p:pic>
      <p:pic>
        <p:nvPicPr>
          <p:cNvPr id="6" name="Image 5" descr="Résultat de recherche d'images pour &quot;hyperloop elon musk hambur&quot;"/>
          <p:cNvPicPr/>
          <p:nvPr/>
        </p:nvPicPr>
        <p:blipFill rotWithShape="1">
          <a:blip r:embed="rId3">
            <a:extLst>
              <a:ext uri="{28A0092B-C50C-407E-A947-70E740481C1C}">
                <a14:useLocalDpi xmlns="" xmlns:a14="http://schemas.microsoft.com/office/drawing/2010/main" val="0"/>
              </a:ext>
            </a:extLst>
          </a:blip>
          <a:srcRect l="329" t="4123"/>
          <a:stretch/>
        </p:blipFill>
        <p:spPr bwMode="auto">
          <a:xfrm>
            <a:off x="7173532" y="1723747"/>
            <a:ext cx="3631843" cy="2412923"/>
          </a:xfrm>
          <a:prstGeom prst="rect">
            <a:avLst/>
          </a:prstGeom>
          <a:noFill/>
          <a:ln>
            <a:noFill/>
          </a:ln>
        </p:spPr>
      </p:pic>
      <p:sp>
        <p:nvSpPr>
          <p:cNvPr id="7" name="ZoneTexte 6"/>
          <p:cNvSpPr txBox="1"/>
          <p:nvPr/>
        </p:nvSpPr>
        <p:spPr>
          <a:xfrm>
            <a:off x="605307" y="811369"/>
            <a:ext cx="10959921" cy="707886"/>
          </a:xfrm>
          <a:prstGeom prst="rect">
            <a:avLst/>
          </a:prstGeom>
          <a:noFill/>
        </p:spPr>
        <p:txBody>
          <a:bodyPr wrap="square" rtlCol="0">
            <a:spAutoFit/>
          </a:bodyPr>
          <a:lstStyle/>
          <a:p>
            <a:pPr algn="ctr"/>
            <a:r>
              <a:rPr lang="nl-NL" sz="4000" dirty="0" err="1"/>
              <a:t>Elon</a:t>
            </a:r>
            <a:r>
              <a:rPr lang="nl-NL" sz="4000" dirty="0"/>
              <a:t> </a:t>
            </a:r>
            <a:r>
              <a:rPr lang="nl-NL" sz="4000" dirty="0" err="1"/>
              <a:t>Musks</a:t>
            </a:r>
            <a:r>
              <a:rPr lang="nl-NL" sz="4000" dirty="0"/>
              <a:t> Hyperloop in Hamburg</a:t>
            </a:r>
            <a:endParaRPr lang="fr-FR" sz="4000" dirty="0"/>
          </a:p>
        </p:txBody>
      </p:sp>
    </p:spTree>
    <p:extLst>
      <p:ext uri="{BB962C8B-B14F-4D97-AF65-F5344CB8AC3E}">
        <p14:creationId xmlns="" xmlns:p14="http://schemas.microsoft.com/office/powerpoint/2010/main" val="31215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0CAE6B1-7995-43E6-A933-AE86702ADFB2}"/>
              </a:ext>
            </a:extLst>
          </p:cNvPr>
          <p:cNvSpPr>
            <a:spLocks noGrp="1"/>
          </p:cNvSpPr>
          <p:nvPr>
            <p:ph type="title"/>
          </p:nvPr>
        </p:nvSpPr>
        <p:spPr/>
        <p:txBody>
          <a:bodyPr>
            <a:normAutofit/>
          </a:bodyPr>
          <a:lstStyle/>
          <a:p>
            <a:r>
              <a:rPr lang="fr-FR" sz="1400" dirty="0" err="1"/>
              <a:t>Begot</a:t>
            </a:r>
            <a:r>
              <a:rPr lang="fr-FR" sz="1400" dirty="0"/>
              <a:t> </a:t>
            </a:r>
            <a:r>
              <a:rPr lang="fr-FR" sz="1400" dirty="0"/>
              <a:t>K</a:t>
            </a:r>
            <a:r>
              <a:rPr lang="fr-FR" sz="1400" dirty="0" smtClean="0"/>
              <a:t>arl </a:t>
            </a:r>
            <a:r>
              <a:rPr lang="fr-FR" sz="1400" dirty="0"/>
              <a:t>2</a:t>
            </a:r>
            <a:r>
              <a:rPr lang="fr-FR" sz="1400" baseline="30000" dirty="0"/>
              <a:t>nd</a:t>
            </a:r>
            <a:r>
              <a:rPr lang="fr-FR" sz="1400" dirty="0"/>
              <a:t> 13</a:t>
            </a:r>
            <a:br>
              <a:rPr lang="fr-FR" sz="1400" dirty="0"/>
            </a:br>
            <a:r>
              <a:rPr lang="fr-FR" sz="1400" dirty="0" err="1"/>
              <a:t>Essermeant</a:t>
            </a:r>
            <a:r>
              <a:rPr lang="fr-FR" sz="1400" dirty="0"/>
              <a:t> Luc 2</a:t>
            </a:r>
            <a:r>
              <a:rPr lang="fr-FR" sz="1400" baseline="30000" dirty="0"/>
              <a:t>nd</a:t>
            </a:r>
            <a:r>
              <a:rPr lang="fr-FR" sz="1400" dirty="0"/>
              <a:t> 13</a:t>
            </a:r>
            <a:br>
              <a:rPr lang="fr-FR" sz="1400" dirty="0"/>
            </a:br>
            <a:r>
              <a:rPr lang="fr-FR" sz="1400" dirty="0"/>
              <a:t>Leslin Loïck 2</a:t>
            </a:r>
            <a:r>
              <a:rPr lang="fr-FR" sz="1400" baseline="30000" dirty="0"/>
              <a:t>nd</a:t>
            </a:r>
            <a:r>
              <a:rPr lang="fr-FR" sz="1400" dirty="0"/>
              <a:t> 11</a:t>
            </a:r>
          </a:p>
        </p:txBody>
      </p:sp>
    </p:spTree>
    <p:extLst>
      <p:ext uri="{BB962C8B-B14F-4D97-AF65-F5344CB8AC3E}">
        <p14:creationId xmlns="" xmlns:p14="http://schemas.microsoft.com/office/powerpoint/2010/main" val="2842431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o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162</TotalTime>
  <Words>380</Words>
  <Application>Microsoft Office PowerPoint</Application>
  <PresentationFormat>Personnalisé</PresentationFormat>
  <Paragraphs>30</Paragraphs>
  <Slides>7</Slides>
  <Notes>2</Notes>
  <HiddenSlides>0</HiddenSlides>
  <MMClips>0</MMClips>
  <ScaleCrop>false</ScaleCrop>
  <HeadingPairs>
    <vt:vector size="4" baseType="variant">
      <vt:variant>
        <vt:lpstr>Thème</vt:lpstr>
      </vt:variant>
      <vt:variant>
        <vt:i4>3</vt:i4>
      </vt:variant>
      <vt:variant>
        <vt:lpstr>Titres des diapositives</vt:lpstr>
      </vt:variant>
      <vt:variant>
        <vt:i4>7</vt:i4>
      </vt:variant>
    </vt:vector>
  </HeadingPairs>
  <TitlesOfParts>
    <vt:vector size="10" baseType="lpstr">
      <vt:lpstr>Organique</vt:lpstr>
      <vt:lpstr>Ion</vt:lpstr>
      <vt:lpstr>1_Ion</vt:lpstr>
      <vt:lpstr>HAMBURG</vt:lpstr>
      <vt:lpstr>Eine historische Vergangenheit</vt:lpstr>
      <vt:lpstr>Finden Sie heraus, warum Sie die schöne Hafenstadt besuchen sollten. </vt:lpstr>
      <vt:lpstr>Hamburg in der Zukunft</vt:lpstr>
      <vt:lpstr>Diapositive 5</vt:lpstr>
      <vt:lpstr>Diapositive 6</vt:lpstr>
      <vt:lpstr>Begot Karl 2nd 13 Essermeant Luc 2nd 13 Leslin Loïck 2nd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Hamburg in der Zukunft</dc:title>
  <dc:creator>LUC UTILISATEUR</dc:creator>
  <cp:lastModifiedBy>pc_sab_05</cp:lastModifiedBy>
  <cp:revision>8</cp:revision>
  <dcterms:created xsi:type="dcterms:W3CDTF">2020-03-26T08:31:24Z</dcterms:created>
  <dcterms:modified xsi:type="dcterms:W3CDTF">2020-03-28T21:25:45Z</dcterms:modified>
</cp:coreProperties>
</file>